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76" r:id="rId2"/>
    <p:sldId id="278" r:id="rId3"/>
    <p:sldId id="308" r:id="rId4"/>
    <p:sldId id="284" r:id="rId5"/>
    <p:sldId id="264" r:id="rId6"/>
    <p:sldId id="286" r:id="rId7"/>
    <p:sldId id="287" r:id="rId8"/>
    <p:sldId id="300" r:id="rId9"/>
    <p:sldId id="301" r:id="rId10"/>
    <p:sldId id="302" r:id="rId11"/>
    <p:sldId id="309" r:id="rId12"/>
    <p:sldId id="310" r:id="rId13"/>
    <p:sldId id="303" r:id="rId14"/>
    <p:sldId id="311" r:id="rId15"/>
    <p:sldId id="312" r:id="rId16"/>
    <p:sldId id="285" r:id="rId17"/>
    <p:sldId id="265" r:id="rId18"/>
    <p:sldId id="267" r:id="rId19"/>
    <p:sldId id="268" r:id="rId20"/>
    <p:sldId id="269" r:id="rId21"/>
    <p:sldId id="283" r:id="rId22"/>
    <p:sldId id="282" r:id="rId2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14A"/>
    <a:srgbClr val="315493"/>
    <a:srgbClr val="152947"/>
    <a:srgbClr val="414141"/>
    <a:srgbClr val="101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31"/>
    <p:restoredTop sz="96296"/>
  </p:normalViewPr>
  <p:slideViewPr>
    <p:cSldViewPr snapToGrid="0">
      <p:cViewPr>
        <p:scale>
          <a:sx n="44" d="100"/>
          <a:sy n="44" d="100"/>
        </p:scale>
        <p:origin x="3344" y="1600"/>
      </p:cViewPr>
      <p:guideLst/>
    </p:cSldViewPr>
  </p:slideViewPr>
  <p:outlineViewPr>
    <p:cViewPr>
      <p:scale>
        <a:sx n="33" d="100"/>
        <a:sy n="33" d="100"/>
      </p:scale>
      <p:origin x="0" y="0"/>
    </p:cViewPr>
  </p:outlineViewPr>
  <p:notesTextViewPr>
    <p:cViewPr>
      <p:scale>
        <a:sx n="55" d="100"/>
        <a:sy n="5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5D375-56D4-3F48-95D7-9F7D8C2A30F0}" type="datetimeFigureOut">
              <a:rPr lang="en-CN" smtClean="0"/>
              <a:t>2022/12/19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3215D-13FE-B44B-BBFE-A56F005B27B3}" type="slidenum">
              <a:rPr lang="en-CN" smtClean="0"/>
              <a:t>‹#›</a:t>
            </a:fld>
            <a:endParaRPr lang="en-CN"/>
          </a:p>
        </p:txBody>
      </p:sp>
    </p:spTree>
    <p:extLst>
      <p:ext uri="{BB962C8B-B14F-4D97-AF65-F5344CB8AC3E}">
        <p14:creationId xmlns:p14="http://schemas.microsoft.com/office/powerpoint/2010/main" val="1047361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7</a:t>
            </a:fld>
            <a:endParaRPr lang="en-CN"/>
          </a:p>
        </p:txBody>
      </p:sp>
    </p:spTree>
    <p:extLst>
      <p:ext uri="{BB962C8B-B14F-4D97-AF65-F5344CB8AC3E}">
        <p14:creationId xmlns:p14="http://schemas.microsoft.com/office/powerpoint/2010/main" val="3210472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17</a:t>
            </a:fld>
            <a:endParaRPr lang="en-CN"/>
          </a:p>
        </p:txBody>
      </p:sp>
    </p:spTree>
    <p:extLst>
      <p:ext uri="{BB962C8B-B14F-4D97-AF65-F5344CB8AC3E}">
        <p14:creationId xmlns:p14="http://schemas.microsoft.com/office/powerpoint/2010/main" val="132116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18</a:t>
            </a:fld>
            <a:endParaRPr lang="en-CN"/>
          </a:p>
        </p:txBody>
      </p:sp>
    </p:spTree>
    <p:extLst>
      <p:ext uri="{BB962C8B-B14F-4D97-AF65-F5344CB8AC3E}">
        <p14:creationId xmlns:p14="http://schemas.microsoft.com/office/powerpoint/2010/main" val="300156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19</a:t>
            </a:fld>
            <a:endParaRPr lang="en-CN"/>
          </a:p>
        </p:txBody>
      </p:sp>
    </p:spTree>
    <p:extLst>
      <p:ext uri="{BB962C8B-B14F-4D97-AF65-F5344CB8AC3E}">
        <p14:creationId xmlns:p14="http://schemas.microsoft.com/office/powerpoint/2010/main" val="8143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20</a:t>
            </a:fld>
            <a:endParaRPr lang="en-CN"/>
          </a:p>
        </p:txBody>
      </p:sp>
    </p:spTree>
    <p:extLst>
      <p:ext uri="{BB962C8B-B14F-4D97-AF65-F5344CB8AC3E}">
        <p14:creationId xmlns:p14="http://schemas.microsoft.com/office/powerpoint/2010/main" val="378110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6A3215D-13FE-B44B-BBFE-A56F005B27B3}" type="slidenum">
              <a:rPr lang="en-CN" smtClean="0"/>
              <a:t>21</a:t>
            </a:fld>
            <a:endParaRPr lang="en-CN"/>
          </a:p>
        </p:txBody>
      </p:sp>
    </p:spTree>
    <p:extLst>
      <p:ext uri="{BB962C8B-B14F-4D97-AF65-F5344CB8AC3E}">
        <p14:creationId xmlns:p14="http://schemas.microsoft.com/office/powerpoint/2010/main" val="32175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52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66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4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2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31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868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68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215D-13FE-B44B-BBFE-A56F005B27B3}"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76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B57E-47F2-B1DF-521D-84541F0FF1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N"/>
          </a:p>
        </p:txBody>
      </p:sp>
      <p:sp>
        <p:nvSpPr>
          <p:cNvPr id="3" name="Subtitle 2">
            <a:extLst>
              <a:ext uri="{FF2B5EF4-FFF2-40B4-BE49-F238E27FC236}">
                <a16:creationId xmlns:a16="http://schemas.microsoft.com/office/drawing/2014/main" id="{5CEE48D7-C21A-E981-E89F-61E1773479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N"/>
          </a:p>
        </p:txBody>
      </p:sp>
      <p:sp>
        <p:nvSpPr>
          <p:cNvPr id="4" name="Date Placeholder 3">
            <a:extLst>
              <a:ext uri="{FF2B5EF4-FFF2-40B4-BE49-F238E27FC236}">
                <a16:creationId xmlns:a16="http://schemas.microsoft.com/office/drawing/2014/main" id="{FC25B6B8-BB85-AB33-D08D-FCA8970A5BF5}"/>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681CE954-57A7-33BA-4D86-66D671CA66B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54B92E6-DFC9-DD02-500B-B29AFF569B5E}"/>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1687656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5318-529B-16C1-945D-FD60DC9D201E}"/>
              </a:ext>
            </a:extLst>
          </p:cNvPr>
          <p:cNvSpPr>
            <a:spLocks noGrp="1"/>
          </p:cNvSpPr>
          <p:nvPr>
            <p:ph type="title"/>
          </p:nvPr>
        </p:nvSpPr>
        <p:spPr/>
        <p:txBody>
          <a:bodyPr/>
          <a:lstStyle/>
          <a:p>
            <a:r>
              <a:rPr lang="en-GB"/>
              <a:t>Click to edit Master title style</a:t>
            </a:r>
            <a:endParaRPr lang="en-CN"/>
          </a:p>
        </p:txBody>
      </p:sp>
      <p:sp>
        <p:nvSpPr>
          <p:cNvPr id="3" name="Vertical Text Placeholder 2">
            <a:extLst>
              <a:ext uri="{FF2B5EF4-FFF2-40B4-BE49-F238E27FC236}">
                <a16:creationId xmlns:a16="http://schemas.microsoft.com/office/drawing/2014/main" id="{E76F4BA7-26EF-3C3F-59F9-CD77327858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Date Placeholder 3">
            <a:extLst>
              <a:ext uri="{FF2B5EF4-FFF2-40B4-BE49-F238E27FC236}">
                <a16:creationId xmlns:a16="http://schemas.microsoft.com/office/drawing/2014/main" id="{D4E2FBA1-2CBD-BEF7-CF8F-FC515375FBBB}"/>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29CC886B-E62A-FAD3-A3CE-AF94A0B9604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9E86260-89BA-61DE-13E0-02DE4C835340}"/>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90353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EC38E-D086-4F39-A6F9-D83DFA7C8A5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N"/>
          </a:p>
        </p:txBody>
      </p:sp>
      <p:sp>
        <p:nvSpPr>
          <p:cNvPr id="3" name="Vertical Text Placeholder 2">
            <a:extLst>
              <a:ext uri="{FF2B5EF4-FFF2-40B4-BE49-F238E27FC236}">
                <a16:creationId xmlns:a16="http://schemas.microsoft.com/office/drawing/2014/main" id="{66B9755E-FFF3-BC7C-1AE4-13D078C853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Date Placeholder 3">
            <a:extLst>
              <a:ext uri="{FF2B5EF4-FFF2-40B4-BE49-F238E27FC236}">
                <a16:creationId xmlns:a16="http://schemas.microsoft.com/office/drawing/2014/main" id="{D995F892-F5C6-43B6-7485-AFEACCF4920F}"/>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D6672C1C-0BD0-5E88-6EFD-16940DF426D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98ED006-E546-773E-3973-63D966DB70AF}"/>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182073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E7E1-3E1C-AD3F-D3D1-55F6D49A40A7}"/>
              </a:ext>
            </a:extLst>
          </p:cNvPr>
          <p:cNvSpPr>
            <a:spLocks noGrp="1"/>
          </p:cNvSpPr>
          <p:nvPr>
            <p:ph type="title"/>
          </p:nvPr>
        </p:nvSpPr>
        <p:spPr/>
        <p:txBody>
          <a:bodyPr/>
          <a:lstStyle/>
          <a:p>
            <a:r>
              <a:rPr lang="en-GB"/>
              <a:t>Click to edit Master title style</a:t>
            </a:r>
            <a:endParaRPr lang="en-CN"/>
          </a:p>
        </p:txBody>
      </p:sp>
      <p:sp>
        <p:nvSpPr>
          <p:cNvPr id="3" name="Content Placeholder 2">
            <a:extLst>
              <a:ext uri="{FF2B5EF4-FFF2-40B4-BE49-F238E27FC236}">
                <a16:creationId xmlns:a16="http://schemas.microsoft.com/office/drawing/2014/main" id="{04289104-51F3-E200-2EC2-84D5DD7F4F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Date Placeholder 3">
            <a:extLst>
              <a:ext uri="{FF2B5EF4-FFF2-40B4-BE49-F238E27FC236}">
                <a16:creationId xmlns:a16="http://schemas.microsoft.com/office/drawing/2014/main" id="{5FB50744-A9CB-0C33-139C-5F2787F47CD8}"/>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8CE974F6-D68A-40D1-CBB0-F90CD506711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51EDD09-C82C-B599-C118-7159959F9F9A}"/>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89131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62A2-0143-F51C-4BE0-FD0B681C45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N"/>
          </a:p>
        </p:txBody>
      </p:sp>
      <p:sp>
        <p:nvSpPr>
          <p:cNvPr id="3" name="Text Placeholder 2">
            <a:extLst>
              <a:ext uri="{FF2B5EF4-FFF2-40B4-BE49-F238E27FC236}">
                <a16:creationId xmlns:a16="http://schemas.microsoft.com/office/drawing/2014/main" id="{9230E009-8F19-5CE3-691F-364E2EEEB9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A3641-F743-A816-6C22-3D32C944CE84}"/>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934D93A1-2B67-E590-DE73-BF3449CDB30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048E8F0-7F57-A435-B5EE-B60E7981CE1D}"/>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239939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EDBB-DE4D-AC17-0779-EFE9CBC1934D}"/>
              </a:ext>
            </a:extLst>
          </p:cNvPr>
          <p:cNvSpPr>
            <a:spLocks noGrp="1"/>
          </p:cNvSpPr>
          <p:nvPr>
            <p:ph type="title"/>
          </p:nvPr>
        </p:nvSpPr>
        <p:spPr/>
        <p:txBody>
          <a:bodyPr/>
          <a:lstStyle/>
          <a:p>
            <a:r>
              <a:rPr lang="en-GB"/>
              <a:t>Click to edit Master title style</a:t>
            </a:r>
            <a:endParaRPr lang="en-CN"/>
          </a:p>
        </p:txBody>
      </p:sp>
      <p:sp>
        <p:nvSpPr>
          <p:cNvPr id="3" name="Content Placeholder 2">
            <a:extLst>
              <a:ext uri="{FF2B5EF4-FFF2-40B4-BE49-F238E27FC236}">
                <a16:creationId xmlns:a16="http://schemas.microsoft.com/office/drawing/2014/main" id="{83432047-049A-2DC4-F697-A3D9F7DB99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Content Placeholder 3">
            <a:extLst>
              <a:ext uri="{FF2B5EF4-FFF2-40B4-BE49-F238E27FC236}">
                <a16:creationId xmlns:a16="http://schemas.microsoft.com/office/drawing/2014/main" id="{55382515-B3AB-3DAB-760C-C2788678C6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5" name="Date Placeholder 4">
            <a:extLst>
              <a:ext uri="{FF2B5EF4-FFF2-40B4-BE49-F238E27FC236}">
                <a16:creationId xmlns:a16="http://schemas.microsoft.com/office/drawing/2014/main" id="{8BF14F58-E6A3-09B3-88F7-A8445B438B3B}"/>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6" name="Footer Placeholder 5">
            <a:extLst>
              <a:ext uri="{FF2B5EF4-FFF2-40B4-BE49-F238E27FC236}">
                <a16:creationId xmlns:a16="http://schemas.microsoft.com/office/drawing/2014/main" id="{AACF3DB2-8C72-CDF2-05BC-6A37F76B3D92}"/>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AEB1E9A-E44A-CE8C-0B05-16D908C8360E}"/>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358184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E393-2834-B74B-C73F-19FDF39C9453}"/>
              </a:ext>
            </a:extLst>
          </p:cNvPr>
          <p:cNvSpPr>
            <a:spLocks noGrp="1"/>
          </p:cNvSpPr>
          <p:nvPr>
            <p:ph type="title"/>
          </p:nvPr>
        </p:nvSpPr>
        <p:spPr>
          <a:xfrm>
            <a:off x="839788" y="365125"/>
            <a:ext cx="10515600" cy="1325563"/>
          </a:xfrm>
        </p:spPr>
        <p:txBody>
          <a:bodyPr/>
          <a:lstStyle/>
          <a:p>
            <a:r>
              <a:rPr lang="en-GB"/>
              <a:t>Click to edit Master title style</a:t>
            </a:r>
            <a:endParaRPr lang="en-CN"/>
          </a:p>
        </p:txBody>
      </p:sp>
      <p:sp>
        <p:nvSpPr>
          <p:cNvPr id="3" name="Text Placeholder 2">
            <a:extLst>
              <a:ext uri="{FF2B5EF4-FFF2-40B4-BE49-F238E27FC236}">
                <a16:creationId xmlns:a16="http://schemas.microsoft.com/office/drawing/2014/main" id="{6C0A6464-7A2A-D3FA-A3AA-4EA72CFCA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C83E322-779E-69E0-22C0-C20FD97568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5" name="Text Placeholder 4">
            <a:extLst>
              <a:ext uri="{FF2B5EF4-FFF2-40B4-BE49-F238E27FC236}">
                <a16:creationId xmlns:a16="http://schemas.microsoft.com/office/drawing/2014/main" id="{132132B6-4518-C52D-F09E-6240840BC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80B037-B496-82B8-DABE-3EAAF2E6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7" name="Date Placeholder 6">
            <a:extLst>
              <a:ext uri="{FF2B5EF4-FFF2-40B4-BE49-F238E27FC236}">
                <a16:creationId xmlns:a16="http://schemas.microsoft.com/office/drawing/2014/main" id="{12951C5C-3063-1A94-55D1-4B9CBAA7DFCC}"/>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8" name="Footer Placeholder 7">
            <a:extLst>
              <a:ext uri="{FF2B5EF4-FFF2-40B4-BE49-F238E27FC236}">
                <a16:creationId xmlns:a16="http://schemas.microsoft.com/office/drawing/2014/main" id="{E9E3157B-DDFA-D4FA-6BF5-7B2523DEC5D3}"/>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0E8F49A1-FD28-408E-3B99-58AE512BA3B7}"/>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254063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58C1-8502-AB5D-5E18-32E2F8068D1F}"/>
              </a:ext>
            </a:extLst>
          </p:cNvPr>
          <p:cNvSpPr>
            <a:spLocks noGrp="1"/>
          </p:cNvSpPr>
          <p:nvPr>
            <p:ph type="title"/>
          </p:nvPr>
        </p:nvSpPr>
        <p:spPr/>
        <p:txBody>
          <a:bodyPr/>
          <a:lstStyle/>
          <a:p>
            <a:r>
              <a:rPr lang="en-GB"/>
              <a:t>Click to edit Master title style</a:t>
            </a:r>
            <a:endParaRPr lang="en-CN"/>
          </a:p>
        </p:txBody>
      </p:sp>
      <p:sp>
        <p:nvSpPr>
          <p:cNvPr id="3" name="Date Placeholder 2">
            <a:extLst>
              <a:ext uri="{FF2B5EF4-FFF2-40B4-BE49-F238E27FC236}">
                <a16:creationId xmlns:a16="http://schemas.microsoft.com/office/drawing/2014/main" id="{BBC5FDBD-D980-BD58-1A91-2F0FDD1F490E}"/>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4" name="Footer Placeholder 3">
            <a:extLst>
              <a:ext uri="{FF2B5EF4-FFF2-40B4-BE49-F238E27FC236}">
                <a16:creationId xmlns:a16="http://schemas.microsoft.com/office/drawing/2014/main" id="{46C5E89E-BD20-00B0-30DC-8BED9D60B6E0}"/>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3B20FCBF-92D6-09EF-13FD-C7497215DE65}"/>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1002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8A26AC-6A4B-6CDB-330B-3570CBB9C1D7}"/>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3" name="Footer Placeholder 2">
            <a:extLst>
              <a:ext uri="{FF2B5EF4-FFF2-40B4-BE49-F238E27FC236}">
                <a16:creationId xmlns:a16="http://schemas.microsoft.com/office/drawing/2014/main" id="{1832EF39-655D-89D9-9018-768261B3D473}"/>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B868BC35-31CB-D72E-032C-7BFDCDA1F961}"/>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175692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D862-FCCC-5046-D983-2E28329CA1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N"/>
          </a:p>
        </p:txBody>
      </p:sp>
      <p:sp>
        <p:nvSpPr>
          <p:cNvPr id="3" name="Content Placeholder 2">
            <a:extLst>
              <a:ext uri="{FF2B5EF4-FFF2-40B4-BE49-F238E27FC236}">
                <a16:creationId xmlns:a16="http://schemas.microsoft.com/office/drawing/2014/main" id="{75249CCD-2BB7-4538-22CE-86ACE02EC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Text Placeholder 3">
            <a:extLst>
              <a:ext uri="{FF2B5EF4-FFF2-40B4-BE49-F238E27FC236}">
                <a16:creationId xmlns:a16="http://schemas.microsoft.com/office/drawing/2014/main" id="{C9805D51-054C-AD56-9A57-0FB0DF278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B14C8A-1967-92AA-2EB7-C94ED4C0385D}"/>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6" name="Footer Placeholder 5">
            <a:extLst>
              <a:ext uri="{FF2B5EF4-FFF2-40B4-BE49-F238E27FC236}">
                <a16:creationId xmlns:a16="http://schemas.microsoft.com/office/drawing/2014/main" id="{800F3466-013D-666B-2DA0-C6A6E2ACDF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04C5286-B269-5DE3-A953-277D3B8752DA}"/>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3895433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116B-D766-5B11-7D7E-9581789C63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N"/>
          </a:p>
        </p:txBody>
      </p:sp>
      <p:sp>
        <p:nvSpPr>
          <p:cNvPr id="3" name="Picture Placeholder 2">
            <a:extLst>
              <a:ext uri="{FF2B5EF4-FFF2-40B4-BE49-F238E27FC236}">
                <a16:creationId xmlns:a16="http://schemas.microsoft.com/office/drawing/2014/main" id="{BA25811C-8A93-95B1-8738-D8D0D8278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11CF04B6-21C6-4659-53F8-34A4EB986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0CE7B6-9949-F337-6713-5AF083CAFA9A}"/>
              </a:ext>
            </a:extLst>
          </p:cNvPr>
          <p:cNvSpPr>
            <a:spLocks noGrp="1"/>
          </p:cNvSpPr>
          <p:nvPr>
            <p:ph type="dt" sz="half" idx="10"/>
          </p:nvPr>
        </p:nvSpPr>
        <p:spPr/>
        <p:txBody>
          <a:bodyPr/>
          <a:lstStyle/>
          <a:p>
            <a:fld id="{3D1CAF26-3DBA-D849-A038-2B00460D78A7}" type="datetimeFigureOut">
              <a:rPr lang="en-CN" smtClean="0"/>
              <a:t>2022/12/19</a:t>
            </a:fld>
            <a:endParaRPr lang="en-CN"/>
          </a:p>
        </p:txBody>
      </p:sp>
      <p:sp>
        <p:nvSpPr>
          <p:cNvPr id="6" name="Footer Placeholder 5">
            <a:extLst>
              <a:ext uri="{FF2B5EF4-FFF2-40B4-BE49-F238E27FC236}">
                <a16:creationId xmlns:a16="http://schemas.microsoft.com/office/drawing/2014/main" id="{26D49A65-F01E-E7FE-3C1B-525CBB1F8EF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0ADEC74-5CE2-BD0D-6283-B16F5EE2A336}"/>
              </a:ext>
            </a:extLst>
          </p:cNvPr>
          <p:cNvSpPr>
            <a:spLocks noGrp="1"/>
          </p:cNvSpPr>
          <p:nvPr>
            <p:ph type="sldNum" sz="quarter" idx="12"/>
          </p:nvPr>
        </p:nvSpPr>
        <p:spPr/>
        <p:txBody>
          <a:bodyPr/>
          <a:lstStyle/>
          <a:p>
            <a:fld id="{A15609FE-E694-F347-87DC-0C19A37B1C83}" type="slidenum">
              <a:rPr lang="en-CN" smtClean="0"/>
              <a:t>‹#›</a:t>
            </a:fld>
            <a:endParaRPr lang="en-CN"/>
          </a:p>
        </p:txBody>
      </p:sp>
    </p:spTree>
    <p:extLst>
      <p:ext uri="{BB962C8B-B14F-4D97-AF65-F5344CB8AC3E}">
        <p14:creationId xmlns:p14="http://schemas.microsoft.com/office/powerpoint/2010/main" val="312733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2DCD2B-49F2-F4AC-2B15-23C45B1BE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N"/>
          </a:p>
        </p:txBody>
      </p:sp>
      <p:sp>
        <p:nvSpPr>
          <p:cNvPr id="3" name="Text Placeholder 2">
            <a:extLst>
              <a:ext uri="{FF2B5EF4-FFF2-40B4-BE49-F238E27FC236}">
                <a16:creationId xmlns:a16="http://schemas.microsoft.com/office/drawing/2014/main" id="{7078B87A-92B0-6742-0B5F-857602E6E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4" name="Date Placeholder 3">
            <a:extLst>
              <a:ext uri="{FF2B5EF4-FFF2-40B4-BE49-F238E27FC236}">
                <a16:creationId xmlns:a16="http://schemas.microsoft.com/office/drawing/2014/main" id="{36C0DA69-166D-88C9-58B2-50421ED41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CAF26-3DBA-D849-A038-2B00460D78A7}" type="datetimeFigureOut">
              <a:rPr lang="en-CN" smtClean="0"/>
              <a:t>2022/12/19</a:t>
            </a:fld>
            <a:endParaRPr lang="en-CN"/>
          </a:p>
        </p:txBody>
      </p:sp>
      <p:sp>
        <p:nvSpPr>
          <p:cNvPr id="5" name="Footer Placeholder 4">
            <a:extLst>
              <a:ext uri="{FF2B5EF4-FFF2-40B4-BE49-F238E27FC236}">
                <a16:creationId xmlns:a16="http://schemas.microsoft.com/office/drawing/2014/main" id="{0C5EC8C4-4C0E-E05A-14D7-D103EEB51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5820CEA9-0C65-DB15-FB3A-9F4AE62C9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609FE-E694-F347-87DC-0C19A37B1C83}" type="slidenum">
              <a:rPr lang="en-CN" smtClean="0"/>
              <a:t>‹#›</a:t>
            </a:fld>
            <a:endParaRPr lang="en-CN"/>
          </a:p>
        </p:txBody>
      </p:sp>
    </p:spTree>
    <p:extLst>
      <p:ext uri="{BB962C8B-B14F-4D97-AF65-F5344CB8AC3E}">
        <p14:creationId xmlns:p14="http://schemas.microsoft.com/office/powerpoint/2010/main" val="1492993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hyperlink" Target="https://bellajm.shinyapps.io/ptds_spotifyapp/" TargetMode="External"/><Relationship Id="rId4" Type="http://schemas.openxmlformats.org/officeDocument/2006/relationships/image" Target="../media/image18.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AE3A70-5295-9743-0867-E1D8D56C8030}"/>
              </a:ext>
            </a:extLst>
          </p:cNvPr>
          <p:cNvPicPr>
            <a:picLocks noChangeAspect="1"/>
          </p:cNvPicPr>
          <p:nvPr/>
        </p:nvPicPr>
        <p:blipFill>
          <a:blip r:embed="rId2"/>
          <a:srcRect t="18276" b="18276"/>
          <a:stretch/>
        </p:blipFill>
        <p:spPr>
          <a:xfrm>
            <a:off x="4446040" y="0"/>
            <a:ext cx="8669532"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1744D0C-8382-9A68-E695-A694AEA7B00E}"/>
              </a:ext>
            </a:extLst>
          </p:cNvPr>
          <p:cNvGrpSpPr/>
          <p:nvPr/>
        </p:nvGrpSpPr>
        <p:grpSpPr>
          <a:xfrm>
            <a:off x="9345600" y="85962"/>
            <a:ext cx="2703695" cy="543600"/>
            <a:chOff x="9345600" y="85962"/>
            <a:chExt cx="2703695" cy="543600"/>
          </a:xfrm>
        </p:grpSpPr>
        <p:pic>
          <p:nvPicPr>
            <p:cNvPr id="12" name="Picture 11" descr="Graphical user interface&#10;&#10;Description automatically generated">
              <a:extLst>
                <a:ext uri="{FF2B5EF4-FFF2-40B4-BE49-F238E27FC236}">
                  <a16:creationId xmlns:a16="http://schemas.microsoft.com/office/drawing/2014/main" id="{C2C7A694-4D04-7FA4-D6A8-4F82F188968D}"/>
                </a:ext>
              </a:extLst>
            </p:cNvPr>
            <p:cNvPicPr>
              <a:picLocks noChangeAspect="1"/>
            </p:cNvPicPr>
            <p:nvPr/>
          </p:nvPicPr>
          <p:blipFill>
            <a:blip r:embed="rId3"/>
            <a:stretch>
              <a:fillRect/>
            </a:stretch>
          </p:blipFill>
          <p:spPr>
            <a:xfrm>
              <a:off x="9345600" y="85963"/>
              <a:ext cx="1479558" cy="542119"/>
            </a:xfrm>
            <a:prstGeom prst="rect">
              <a:avLst/>
            </a:prstGeom>
          </p:spPr>
        </p:pic>
        <p:pic>
          <p:nvPicPr>
            <p:cNvPr id="13" name="Picture 12" descr="Text&#10;&#10;Description automatically generated">
              <a:extLst>
                <a:ext uri="{FF2B5EF4-FFF2-40B4-BE49-F238E27FC236}">
                  <a16:creationId xmlns:a16="http://schemas.microsoft.com/office/drawing/2014/main" id="{35123CBB-13A0-C65D-AD64-42D1DADF62FB}"/>
                </a:ext>
              </a:extLst>
            </p:cNvPr>
            <p:cNvPicPr>
              <a:picLocks noChangeAspect="1"/>
            </p:cNvPicPr>
            <p:nvPr/>
          </p:nvPicPr>
          <p:blipFill>
            <a:blip r:embed="rId4"/>
            <a:stretch>
              <a:fillRect/>
            </a:stretch>
          </p:blipFill>
          <p:spPr>
            <a:xfrm>
              <a:off x="10976400" y="85962"/>
              <a:ext cx="1072895" cy="543600"/>
            </a:xfrm>
            <a:prstGeom prst="rect">
              <a:avLst/>
            </a:prstGeom>
          </p:spPr>
        </p:pic>
      </p:grpSp>
      <p:grpSp>
        <p:nvGrpSpPr>
          <p:cNvPr id="30" name="Group 29">
            <a:extLst>
              <a:ext uri="{FF2B5EF4-FFF2-40B4-BE49-F238E27FC236}">
                <a16:creationId xmlns:a16="http://schemas.microsoft.com/office/drawing/2014/main" id="{77681B4D-C308-875B-21A9-CFEB72447B57}"/>
              </a:ext>
            </a:extLst>
          </p:cNvPr>
          <p:cNvGrpSpPr/>
          <p:nvPr/>
        </p:nvGrpSpPr>
        <p:grpSpPr>
          <a:xfrm>
            <a:off x="701749" y="3971892"/>
            <a:ext cx="2714590" cy="2042009"/>
            <a:chOff x="740991" y="2864198"/>
            <a:chExt cx="2714590" cy="2042009"/>
          </a:xfrm>
        </p:grpSpPr>
        <p:sp>
          <p:nvSpPr>
            <p:cNvPr id="31" name="TextBox 30">
              <a:extLst>
                <a:ext uri="{FF2B5EF4-FFF2-40B4-BE49-F238E27FC236}">
                  <a16:creationId xmlns:a16="http://schemas.microsoft.com/office/drawing/2014/main" id="{3E675FC2-6CAF-BED0-9073-BD53D1035CA5}"/>
                </a:ext>
              </a:extLst>
            </p:cNvPr>
            <p:cNvSpPr txBox="1"/>
            <p:nvPr/>
          </p:nvSpPr>
          <p:spPr>
            <a:xfrm>
              <a:off x="740991" y="2864198"/>
              <a:ext cx="2296632" cy="456472"/>
            </a:xfrm>
            <a:prstGeom prst="rect">
              <a:avLst/>
            </a:prstGeom>
            <a:noFill/>
          </p:spPr>
          <p:txBody>
            <a:bodyPr wrap="square" rtlCol="0" anchor="b">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Group A</a:t>
              </a:r>
            </a:p>
          </p:txBody>
        </p:sp>
        <p:cxnSp>
          <p:nvCxnSpPr>
            <p:cNvPr id="32" name="Straight Connector 31">
              <a:extLst>
                <a:ext uri="{FF2B5EF4-FFF2-40B4-BE49-F238E27FC236}">
                  <a16:creationId xmlns:a16="http://schemas.microsoft.com/office/drawing/2014/main" id="{0BC6C304-7C90-DA6C-6E1B-BEBB2BB31678}"/>
                </a:ext>
              </a:extLst>
            </p:cNvPr>
            <p:cNvCxnSpPr/>
            <p:nvPr/>
          </p:nvCxnSpPr>
          <p:spPr>
            <a:xfrm>
              <a:off x="794152" y="3450266"/>
              <a:ext cx="2105246" cy="0"/>
            </a:xfrm>
            <a:prstGeom prst="line">
              <a:avLst/>
            </a:prstGeom>
            <a:noFill/>
            <a:ln w="6350" cap="flat" cmpd="sng" algn="ctr">
              <a:solidFill>
                <a:sysClr val="window" lastClr="FFFFFF"/>
              </a:solidFill>
              <a:prstDash val="solid"/>
              <a:miter lim="800000"/>
            </a:ln>
            <a:effectLst/>
          </p:spPr>
        </p:cxnSp>
        <p:sp>
          <p:nvSpPr>
            <p:cNvPr id="33" name="TextBox 32">
              <a:extLst>
                <a:ext uri="{FF2B5EF4-FFF2-40B4-BE49-F238E27FC236}">
                  <a16:creationId xmlns:a16="http://schemas.microsoft.com/office/drawing/2014/main" id="{A1F9294C-F93C-E050-4EC0-270E4C550F91}"/>
                </a:ext>
              </a:extLst>
            </p:cNvPr>
            <p:cNvSpPr txBox="1"/>
            <p:nvPr/>
          </p:nvSpPr>
          <p:spPr>
            <a:xfrm>
              <a:off x="740991" y="3618739"/>
              <a:ext cx="2714590" cy="1287468"/>
            </a:xfrm>
            <a:prstGeom prst="rect">
              <a:avLst/>
            </a:prstGeom>
            <a:no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Gigandet</a:t>
              </a:r>
              <a:r>
                <a:rPr kumimoji="0" lang="en-GB"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Yooby</a:t>
              </a: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Huang Jiaming</a:t>
              </a: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Yang Ting</a:t>
              </a: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5" name="TextBox 34">
            <a:extLst>
              <a:ext uri="{FF2B5EF4-FFF2-40B4-BE49-F238E27FC236}">
                <a16:creationId xmlns:a16="http://schemas.microsoft.com/office/drawing/2014/main" id="{D334079E-4C67-1C36-115B-B984D00E75B4}"/>
              </a:ext>
            </a:extLst>
          </p:cNvPr>
          <p:cNvSpPr txBox="1"/>
          <p:nvPr/>
        </p:nvSpPr>
        <p:spPr>
          <a:xfrm>
            <a:off x="701749" y="740547"/>
            <a:ext cx="6719777" cy="2008242"/>
          </a:xfrm>
          <a:prstGeom prst="rect">
            <a:avLst/>
          </a:prstGeom>
          <a:noFill/>
        </p:spPr>
        <p:txBody>
          <a:bodyPr wrap="square" rtlCol="0">
            <a:spAutoFit/>
          </a:bodyPr>
          <a:lstStyle/>
          <a:p>
            <a:r>
              <a:rPr lang="en-CN" sz="6600" b="1" spc="50" dirty="0">
                <a:ln w="0"/>
                <a:solidFill>
                  <a:prstClr val="white"/>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SPOTIFY</a:t>
            </a:r>
          </a:p>
          <a:p>
            <a:r>
              <a:rPr lang="en-CN" sz="4800" b="1" spc="50" dirty="0">
                <a:ln w="0"/>
                <a:solidFill>
                  <a:prstClr val="white"/>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Music</a:t>
            </a:r>
            <a:r>
              <a:rPr lang="zh-CN" altLang="en-US" sz="4800" b="1" spc="50" dirty="0">
                <a:ln w="0"/>
                <a:solidFill>
                  <a:prstClr val="white"/>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 </a:t>
            </a:r>
            <a:r>
              <a:rPr lang="en-US" altLang="zh-CN" sz="4800" b="1" spc="50" dirty="0">
                <a:ln w="0"/>
                <a:solidFill>
                  <a:prstClr val="white"/>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Selector</a:t>
            </a:r>
          </a:p>
          <a:p>
            <a:r>
              <a:rPr lang="en-US" sz="1100" b="1" dirty="0">
                <a:solidFill>
                  <a:prstClr val="white">
                    <a:lumMod val="65000"/>
                  </a:prstClr>
                </a:solidFill>
                <a:latin typeface="Arial" panose="020B0604020202020204" pitchFamily="34" charset="0"/>
                <a:cs typeface="Arial" panose="020B0604020202020204" pitchFamily="34" charset="0"/>
              </a:rPr>
              <a:t> PTDS 2022 Final Project</a:t>
            </a:r>
            <a:endParaRPr lang="en-CN" sz="1100" b="1" dirty="0">
              <a:solidFill>
                <a:prstClr val="white">
                  <a:lumMod val="6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3231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advTm="8">
        <p159:morph option="byObject"/>
      </p:transition>
    </mc:Choice>
    <mc:Fallback xmlns="">
      <p:transition spd="slow" advTm="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E05262-501D-8C50-928E-CDA1C729E652}"/>
              </a:ext>
            </a:extLst>
          </p:cNvPr>
          <p:cNvSpPr>
            <a:spLocks noChangeAspect="1"/>
          </p:cNvSpPr>
          <p:nvPr/>
        </p:nvSpPr>
        <p:spPr>
          <a:xfrm>
            <a:off x="4252680" y="6560908"/>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F76C449-4013-F2C2-BAE2-5F50E2E5D0FB}"/>
              </a:ext>
            </a:extLst>
          </p:cNvPr>
          <p:cNvSpPr>
            <a:spLocks noChangeAspect="1"/>
          </p:cNvSpPr>
          <p:nvPr/>
        </p:nvSpPr>
        <p:spPr>
          <a:xfrm>
            <a:off x="4008990" y="3876149"/>
            <a:ext cx="5619291" cy="1504760"/>
          </a:xfrm>
          <a:prstGeom prst="roundRect">
            <a:avLst/>
          </a:prstGeom>
          <a:blipFill dpi="0" rotWithShape="1">
            <a:blip r:embed="rId5">
              <a:extLst>
                <a:ext uri="{28A0092B-C50C-407E-A947-70E740481C1C}">
                  <a14:useLocalDpi xmlns:a14="http://schemas.microsoft.com/office/drawing/2010/main" val="0"/>
                </a:ext>
              </a:extLst>
            </a:blip>
            <a:srcRect/>
            <a:stretch>
              <a:fillRect l="-5240" t="-159666" r="-80488" b="-11023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821D6E-7260-F386-1D19-8872C32C363C}"/>
              </a:ext>
            </a:extLst>
          </p:cNvPr>
          <p:cNvSpPr txBox="1"/>
          <p:nvPr/>
        </p:nvSpPr>
        <p:spPr>
          <a:xfrm>
            <a:off x="180000" y="2800800"/>
            <a:ext cx="3117600" cy="885179"/>
          </a:xfrm>
          <a:prstGeom prst="rect">
            <a:avLst/>
          </a:prstGeom>
          <a:noFill/>
        </p:spPr>
        <p:txBody>
          <a:bodyPr wrap="square" rtlCol="0" anchor="ctr">
            <a:spAutoFit/>
          </a:bodyPr>
          <a:lstStyle/>
          <a:p>
            <a:pPr>
              <a:lnSpc>
                <a:spcPct val="150000"/>
              </a:lnSpc>
            </a:pPr>
            <a:r>
              <a:rPr lang="en-GB" sz="2000" b="1" dirty="0">
                <a:solidFill>
                  <a:schemeClr val="bg1"/>
                </a:solidFill>
              </a:rPr>
              <a:t>Readme</a:t>
            </a:r>
          </a:p>
          <a:p>
            <a:pPr marL="285750" indent="-285750">
              <a:lnSpc>
                <a:spcPct val="150000"/>
              </a:lnSpc>
              <a:buFont typeface="Arial" panose="020B0604020202020204" pitchFamily="34" charset="0"/>
              <a:buChar char="•"/>
            </a:pPr>
            <a:r>
              <a:rPr lang="en-GB" sz="1600" dirty="0">
                <a:solidFill>
                  <a:srgbClr val="05A14A"/>
                </a:solidFill>
              </a:rPr>
              <a:t>Find Package install commend</a:t>
            </a:r>
            <a:endParaRPr lang="en-CN" sz="1600" dirty="0">
              <a:solidFill>
                <a:srgbClr val="05A14A"/>
              </a:solidFill>
            </a:endParaRPr>
          </a:p>
        </p:txBody>
      </p:sp>
      <p:sp>
        <p:nvSpPr>
          <p:cNvPr id="2" name="Rectangle 1">
            <a:extLst>
              <a:ext uri="{FF2B5EF4-FFF2-40B4-BE49-F238E27FC236}">
                <a16:creationId xmlns:a16="http://schemas.microsoft.com/office/drawing/2014/main" id="{63A8CACA-8BE2-FC56-9D6E-FBF5A627C048}"/>
              </a:ext>
            </a:extLst>
          </p:cNvPr>
          <p:cNvSpPr>
            <a:spLocks noChangeAspect="1"/>
          </p:cNvSpPr>
          <p:nvPr/>
        </p:nvSpPr>
        <p:spPr>
          <a:xfrm>
            <a:off x="4267012" y="-3329333"/>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F012716-770D-E961-CDEE-8A404C2B6935}"/>
              </a:ext>
            </a:extLst>
          </p:cNvPr>
          <p:cNvSpPr>
            <a:spLocks noChangeAspect="1"/>
          </p:cNvSpPr>
          <p:nvPr/>
        </p:nvSpPr>
        <p:spPr>
          <a:xfrm>
            <a:off x="4252680" y="-12249997"/>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A2FFC86-F511-BBAF-0A07-E31BF557D497}"/>
              </a:ext>
            </a:extLst>
          </p:cNvPr>
          <p:cNvSpPr>
            <a:spLocks noChangeAspect="1"/>
          </p:cNvSpPr>
          <p:nvPr/>
        </p:nvSpPr>
        <p:spPr>
          <a:xfrm>
            <a:off x="4252679" y="-16753796"/>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7675A50-7EDA-F678-3DC0-E1F9CB6BC894}"/>
              </a:ext>
            </a:extLst>
          </p:cNvPr>
          <p:cNvSpPr>
            <a:spLocks noChangeAspect="1"/>
          </p:cNvSpPr>
          <p:nvPr/>
        </p:nvSpPr>
        <p:spPr>
          <a:xfrm>
            <a:off x="4267012" y="-7549620"/>
            <a:ext cx="7077769" cy="3774810"/>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5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3166C7-4E56-A6EF-9D5C-3D0EE32BFAF9}"/>
              </a:ext>
            </a:extLst>
          </p:cNvPr>
          <p:cNvSpPr>
            <a:spLocks noChangeAspect="1"/>
          </p:cNvSpPr>
          <p:nvPr/>
        </p:nvSpPr>
        <p:spPr>
          <a:xfrm>
            <a:off x="4252678" y="-3329333"/>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AC39D8D-8FE8-CB79-6CCD-A68F5099AC2A}"/>
              </a:ext>
            </a:extLst>
          </p:cNvPr>
          <p:cNvSpPr>
            <a:spLocks noChangeAspect="1"/>
          </p:cNvSpPr>
          <p:nvPr/>
        </p:nvSpPr>
        <p:spPr>
          <a:xfrm>
            <a:off x="4252679" y="-7959382"/>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1D76543-0254-F932-1C28-51AB63B00D9F}"/>
              </a:ext>
            </a:extLst>
          </p:cNvPr>
          <p:cNvSpPr>
            <a:spLocks noChangeAspect="1"/>
          </p:cNvSpPr>
          <p:nvPr/>
        </p:nvSpPr>
        <p:spPr>
          <a:xfrm>
            <a:off x="4252678" y="-12463181"/>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2A7891C-6A14-9F45-1B05-5E535A747BC8}"/>
              </a:ext>
            </a:extLst>
          </p:cNvPr>
          <p:cNvSpPr>
            <a:spLocks noChangeAspect="1"/>
          </p:cNvSpPr>
          <p:nvPr/>
        </p:nvSpPr>
        <p:spPr>
          <a:xfrm>
            <a:off x="4252680" y="6560908"/>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6D6A5B-25A2-1FB7-278A-79896D6C30D9}"/>
              </a:ext>
            </a:extLst>
          </p:cNvPr>
          <p:cNvSpPr>
            <a:spLocks noChangeAspect="1"/>
          </p:cNvSpPr>
          <p:nvPr/>
        </p:nvSpPr>
        <p:spPr>
          <a:xfrm>
            <a:off x="4267012" y="10904308"/>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73570FC-E88A-C8C2-C409-9147F13F89DB}"/>
              </a:ext>
            </a:extLst>
          </p:cNvPr>
          <p:cNvSpPr txBox="1"/>
          <p:nvPr/>
        </p:nvSpPr>
        <p:spPr>
          <a:xfrm>
            <a:off x="180000" y="2801744"/>
            <a:ext cx="3117600" cy="1254511"/>
          </a:xfrm>
          <a:prstGeom prst="rect">
            <a:avLst/>
          </a:prstGeom>
          <a:noFill/>
        </p:spPr>
        <p:txBody>
          <a:bodyPr wrap="square" rtlCol="0" anchor="ctr">
            <a:spAutoFit/>
          </a:bodyPr>
          <a:lstStyle/>
          <a:p>
            <a:pPr>
              <a:lnSpc>
                <a:spcPct val="150000"/>
              </a:lnSpc>
            </a:pPr>
            <a:r>
              <a:rPr lang="en-GB" sz="2000" b="1" dirty="0">
                <a:solidFill>
                  <a:schemeClr val="bg1"/>
                </a:solidFill>
              </a:rPr>
              <a:t>Readme</a:t>
            </a:r>
          </a:p>
          <a:p>
            <a:pPr marL="285750" indent="-285750">
              <a:lnSpc>
                <a:spcPct val="150000"/>
              </a:lnSpc>
              <a:buFont typeface="Arial" panose="020B0604020202020204" pitchFamily="34" charset="0"/>
              <a:buChar char="•"/>
            </a:pPr>
            <a:r>
              <a:rPr lang="en-GB" sz="1600" dirty="0">
                <a:solidFill>
                  <a:srgbClr val="05A14A"/>
                </a:solidFill>
              </a:rPr>
              <a:t>Screencast for introducing the application manipulation</a:t>
            </a:r>
            <a:endParaRPr lang="en-CN" sz="1600" dirty="0">
              <a:solidFill>
                <a:srgbClr val="05A14A"/>
              </a:solidFill>
            </a:endParaRPr>
          </a:p>
        </p:txBody>
      </p:sp>
    </p:spTree>
    <p:extLst>
      <p:ext uri="{BB962C8B-B14F-4D97-AF65-F5344CB8AC3E}">
        <p14:creationId xmlns:p14="http://schemas.microsoft.com/office/powerpoint/2010/main" val="40038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AC39D8D-8FE8-CB79-6CCD-A68F5099AC2A}"/>
              </a:ext>
            </a:extLst>
          </p:cNvPr>
          <p:cNvSpPr>
            <a:spLocks noChangeAspect="1"/>
          </p:cNvSpPr>
          <p:nvPr/>
        </p:nvSpPr>
        <p:spPr>
          <a:xfrm>
            <a:off x="4252678" y="-3329333"/>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1D76543-0254-F932-1C28-51AB63B00D9F}"/>
              </a:ext>
            </a:extLst>
          </p:cNvPr>
          <p:cNvSpPr>
            <a:spLocks noChangeAspect="1"/>
          </p:cNvSpPr>
          <p:nvPr/>
        </p:nvSpPr>
        <p:spPr>
          <a:xfrm>
            <a:off x="4252677" y="-13158021"/>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2A7891C-6A14-9F45-1B05-5E535A747BC8}"/>
              </a:ext>
            </a:extLst>
          </p:cNvPr>
          <p:cNvSpPr>
            <a:spLocks noChangeAspect="1"/>
          </p:cNvSpPr>
          <p:nvPr/>
        </p:nvSpPr>
        <p:spPr>
          <a:xfrm>
            <a:off x="4252680" y="6560908"/>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6D6A5B-25A2-1FB7-278A-79896D6C30D9}"/>
              </a:ext>
            </a:extLst>
          </p:cNvPr>
          <p:cNvSpPr>
            <a:spLocks noChangeAspect="1"/>
          </p:cNvSpPr>
          <p:nvPr/>
        </p:nvSpPr>
        <p:spPr>
          <a:xfrm>
            <a:off x="4267012" y="10904308"/>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AD67254-8CF5-6227-4616-A89E33B732C9}"/>
              </a:ext>
            </a:extLst>
          </p:cNvPr>
          <p:cNvSpPr>
            <a:spLocks noChangeAspect="1"/>
          </p:cNvSpPr>
          <p:nvPr/>
        </p:nvSpPr>
        <p:spPr>
          <a:xfrm>
            <a:off x="4267012" y="15534357"/>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E091751-37EE-206C-D70C-120DF470AAE3}"/>
              </a:ext>
            </a:extLst>
          </p:cNvPr>
          <p:cNvSpPr txBox="1"/>
          <p:nvPr/>
        </p:nvSpPr>
        <p:spPr>
          <a:xfrm>
            <a:off x="180000" y="2800800"/>
            <a:ext cx="3117600" cy="1623600"/>
          </a:xfrm>
          <a:prstGeom prst="rect">
            <a:avLst/>
          </a:prstGeom>
          <a:noFill/>
        </p:spPr>
        <p:txBody>
          <a:bodyPr wrap="square" rtlCol="0" anchor="ctr">
            <a:spAutoFit/>
          </a:bodyPr>
          <a:lstStyle/>
          <a:p>
            <a:pPr>
              <a:lnSpc>
                <a:spcPct val="150000"/>
              </a:lnSpc>
            </a:pPr>
            <a:r>
              <a:rPr lang="en-GB" sz="2000" b="1" dirty="0">
                <a:solidFill>
                  <a:schemeClr val="bg1"/>
                </a:solidFill>
              </a:rPr>
              <a:t>Readme</a:t>
            </a:r>
          </a:p>
          <a:p>
            <a:pPr marL="285750" indent="-285750">
              <a:lnSpc>
                <a:spcPct val="150000"/>
              </a:lnSpc>
              <a:buFont typeface="Arial" panose="020B0604020202020204" pitchFamily="34" charset="0"/>
              <a:buChar char="•"/>
            </a:pPr>
            <a:r>
              <a:rPr lang="en-GB" sz="1600" dirty="0">
                <a:solidFill>
                  <a:srgbClr val="05A14A"/>
                </a:solidFill>
              </a:rPr>
              <a:t>Click YouTube's preview picture</a:t>
            </a:r>
          </a:p>
          <a:p>
            <a:pPr marL="285750" indent="-285750">
              <a:lnSpc>
                <a:spcPct val="150000"/>
              </a:lnSpc>
              <a:buFont typeface="Arial" panose="020B0604020202020204" pitchFamily="34" charset="0"/>
              <a:buChar char="•"/>
            </a:pPr>
            <a:r>
              <a:rPr lang="en-GB" sz="1600" dirty="0">
                <a:solidFill>
                  <a:srgbClr val="05A14A"/>
                </a:solidFill>
              </a:rPr>
              <a:t>T</a:t>
            </a:r>
            <a:r>
              <a:rPr lang="en-CN" sz="1600" dirty="0">
                <a:solidFill>
                  <a:srgbClr val="05A14A"/>
                </a:solidFill>
              </a:rPr>
              <a:t>urn to the introduction screencast</a:t>
            </a:r>
          </a:p>
        </p:txBody>
      </p:sp>
      <p:sp>
        <p:nvSpPr>
          <p:cNvPr id="4" name="Rectangle 3">
            <a:extLst>
              <a:ext uri="{FF2B5EF4-FFF2-40B4-BE49-F238E27FC236}">
                <a16:creationId xmlns:a16="http://schemas.microsoft.com/office/drawing/2014/main" id="{DC56CBA7-BA84-D566-2BD5-CDC475B0068C}"/>
              </a:ext>
            </a:extLst>
          </p:cNvPr>
          <p:cNvSpPr>
            <a:spLocks noChangeAspect="1"/>
          </p:cNvSpPr>
          <p:nvPr/>
        </p:nvSpPr>
        <p:spPr>
          <a:xfrm>
            <a:off x="4252676" y="-7816058"/>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8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AC39D8D-8FE8-CB79-6CCD-A68F5099AC2A}"/>
              </a:ext>
            </a:extLst>
          </p:cNvPr>
          <p:cNvSpPr>
            <a:spLocks noChangeAspect="1"/>
          </p:cNvSpPr>
          <p:nvPr/>
        </p:nvSpPr>
        <p:spPr>
          <a:xfrm>
            <a:off x="4252677" y="-3329333"/>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325106C-D23E-0C32-0F81-12E6A9D42515}"/>
              </a:ext>
            </a:extLst>
          </p:cNvPr>
          <p:cNvSpPr txBox="1"/>
          <p:nvPr/>
        </p:nvSpPr>
        <p:spPr>
          <a:xfrm>
            <a:off x="180000" y="2800800"/>
            <a:ext cx="3117600" cy="885179"/>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Readme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5A14A"/>
                </a:solidFill>
                <a:effectLst/>
                <a:uLnTx/>
                <a:uFillTx/>
                <a:latin typeface="Calibri" panose="020F0502020204030204"/>
                <a:ea typeface="+mn-ea"/>
                <a:cs typeface="+mn-cs"/>
              </a:rPr>
              <a:t>Click</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 </a:t>
            </a:r>
            <a:r>
              <a:rPr kumimoji="0" lang="en-US" altLang="zh-CN" sz="1600" b="0" i="0" u="none" strike="noStrike" kern="1200" cap="none" spc="0" normalizeH="0" baseline="0" noProof="0" dirty="0" err="1">
                <a:ln>
                  <a:noFill/>
                </a:ln>
                <a:solidFill>
                  <a:srgbClr val="05A14A"/>
                </a:solidFill>
                <a:effectLst/>
                <a:uLnTx/>
                <a:uFillTx/>
                <a:latin typeface="Calibri" panose="020F0502020204030204"/>
                <a:ea typeface="等线" panose="02010600030101010101" pitchFamily="2" charset="-122"/>
                <a:cs typeface="+mn-cs"/>
              </a:rPr>
              <a:t>github</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pages</a:t>
            </a:r>
            <a:endParaRPr kumimoji="0" lang="en-CN" sz="1600" b="0" i="0" u="none" strike="noStrike" kern="1200" cap="none" spc="0" normalizeH="0" baseline="0" noProof="0" dirty="0">
              <a:ln>
                <a:noFill/>
              </a:ln>
              <a:solidFill>
                <a:srgbClr val="05A14A"/>
              </a:solidFill>
              <a:effectLst/>
              <a:uLnTx/>
              <a:uFillTx/>
              <a:latin typeface="Calibri" panose="020F0502020204030204"/>
              <a:ea typeface="+mn-ea"/>
              <a:cs typeface="+mn-cs"/>
            </a:endParaRPr>
          </a:p>
        </p:txBody>
      </p:sp>
      <p:sp>
        <p:nvSpPr>
          <p:cNvPr id="2" name="Rounded Rectangle 1">
            <a:extLst>
              <a:ext uri="{FF2B5EF4-FFF2-40B4-BE49-F238E27FC236}">
                <a16:creationId xmlns:a16="http://schemas.microsoft.com/office/drawing/2014/main" id="{2E14E210-00AB-1065-F425-924B161278C3}"/>
              </a:ext>
            </a:extLst>
          </p:cNvPr>
          <p:cNvSpPr>
            <a:spLocks noChangeAspect="1"/>
          </p:cNvSpPr>
          <p:nvPr/>
        </p:nvSpPr>
        <p:spPr>
          <a:xfrm>
            <a:off x="8243453" y="1152331"/>
            <a:ext cx="3848520" cy="1530234"/>
          </a:xfrm>
          <a:prstGeom prst="roundRect">
            <a:avLst/>
          </a:prstGeom>
          <a:blipFill dpi="0" rotWithShape="1">
            <a:blip r:embed="rId4">
              <a:extLst>
                <a:ext uri="{28A0092B-C50C-407E-A947-70E740481C1C}">
                  <a14:useLocalDpi xmlns:a14="http://schemas.microsoft.com/office/drawing/2010/main" val="0"/>
                </a:ext>
              </a:extLst>
            </a:blip>
            <a:srcRect/>
            <a:stretch>
              <a:fillRect l="-219599" t="-12411" r="-39959" b="-36987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1D76543-0254-F932-1C28-51AB63B00D9F}"/>
              </a:ext>
            </a:extLst>
          </p:cNvPr>
          <p:cNvSpPr>
            <a:spLocks noChangeAspect="1"/>
          </p:cNvSpPr>
          <p:nvPr/>
        </p:nvSpPr>
        <p:spPr>
          <a:xfrm>
            <a:off x="4252676" y="-7457570"/>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6BCFE7E-B011-5F3B-755E-ED157EAD12C2}"/>
              </a:ext>
            </a:extLst>
          </p:cNvPr>
          <p:cNvSpPr>
            <a:spLocks noChangeAspect="1"/>
          </p:cNvSpPr>
          <p:nvPr/>
        </p:nvSpPr>
        <p:spPr>
          <a:xfrm>
            <a:off x="4252680" y="6560908"/>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7E8F029-4FE7-AD57-1D31-B4029915BE44}"/>
              </a:ext>
            </a:extLst>
          </p:cNvPr>
          <p:cNvSpPr>
            <a:spLocks noChangeAspect="1"/>
          </p:cNvSpPr>
          <p:nvPr/>
        </p:nvSpPr>
        <p:spPr>
          <a:xfrm>
            <a:off x="4252678" y="15345680"/>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4513D91-9BB5-A83E-CED8-556BDC906951}"/>
              </a:ext>
            </a:extLst>
          </p:cNvPr>
          <p:cNvSpPr>
            <a:spLocks noChangeAspect="1"/>
          </p:cNvSpPr>
          <p:nvPr/>
        </p:nvSpPr>
        <p:spPr>
          <a:xfrm>
            <a:off x="4252678" y="19975729"/>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AF9D1E2-9417-4B37-BE62-72806688F441}"/>
              </a:ext>
            </a:extLst>
          </p:cNvPr>
          <p:cNvSpPr>
            <a:spLocks noChangeAspect="1"/>
          </p:cNvSpPr>
          <p:nvPr/>
        </p:nvSpPr>
        <p:spPr>
          <a:xfrm>
            <a:off x="4252678" y="10708821"/>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469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D76543-0254-F932-1C28-51AB63B00D9F}"/>
              </a:ext>
            </a:extLst>
          </p:cNvPr>
          <p:cNvSpPr>
            <a:spLocks noChangeAspect="1"/>
          </p:cNvSpPr>
          <p:nvPr/>
        </p:nvSpPr>
        <p:spPr>
          <a:xfrm>
            <a:off x="4252677" y="-3329333"/>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2A7891C-6A14-9F45-1B05-5E535A747BC8}"/>
              </a:ext>
            </a:extLst>
          </p:cNvPr>
          <p:cNvSpPr>
            <a:spLocks noChangeAspect="1"/>
          </p:cNvSpPr>
          <p:nvPr/>
        </p:nvSpPr>
        <p:spPr>
          <a:xfrm>
            <a:off x="4252680" y="6560908"/>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6D6A5B-25A2-1FB7-278A-79896D6C30D9}"/>
              </a:ext>
            </a:extLst>
          </p:cNvPr>
          <p:cNvSpPr>
            <a:spLocks noChangeAspect="1"/>
          </p:cNvSpPr>
          <p:nvPr/>
        </p:nvSpPr>
        <p:spPr>
          <a:xfrm>
            <a:off x="4252678" y="15345680"/>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AD67254-8CF5-6227-4616-A89E33B732C9}"/>
              </a:ext>
            </a:extLst>
          </p:cNvPr>
          <p:cNvSpPr>
            <a:spLocks noChangeAspect="1"/>
          </p:cNvSpPr>
          <p:nvPr/>
        </p:nvSpPr>
        <p:spPr>
          <a:xfrm>
            <a:off x="4252678" y="19975729"/>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1F061D9F-8888-2996-8377-B742869FF68D}"/>
              </a:ext>
            </a:extLst>
          </p:cNvPr>
          <p:cNvSpPr>
            <a:spLocks noChangeAspect="1"/>
          </p:cNvSpPr>
          <p:nvPr/>
        </p:nvSpPr>
        <p:spPr>
          <a:xfrm>
            <a:off x="4252678" y="10708821"/>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BB7F014-2C4E-9CD2-A09B-129928AD90F4}"/>
              </a:ext>
            </a:extLst>
          </p:cNvPr>
          <p:cNvSpPr>
            <a:spLocks noChangeAspect="1"/>
          </p:cNvSpPr>
          <p:nvPr/>
        </p:nvSpPr>
        <p:spPr>
          <a:xfrm>
            <a:off x="3666432" y="1300716"/>
            <a:ext cx="8259287" cy="4404953"/>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068887AA-F902-5B6E-4ED2-4F5E01D82DCB}"/>
              </a:ext>
            </a:extLst>
          </p:cNvPr>
          <p:cNvSpPr>
            <a:spLocks noChangeAspect="1"/>
          </p:cNvSpPr>
          <p:nvPr/>
        </p:nvSpPr>
        <p:spPr>
          <a:xfrm>
            <a:off x="4430485" y="1217648"/>
            <a:ext cx="1273628" cy="513330"/>
          </a:xfrm>
          <a:prstGeom prst="roundRect">
            <a:avLst/>
          </a:prstGeom>
          <a:blipFill dpi="0" rotWithShape="1">
            <a:blip r:embed="rId8">
              <a:extLst>
                <a:ext uri="{28A0092B-C50C-407E-A947-70E740481C1C}">
                  <a14:useLocalDpi xmlns:a14="http://schemas.microsoft.com/office/drawing/2010/main" val="0"/>
                </a:ext>
              </a:extLst>
            </a:blip>
            <a:srcRect/>
            <a:stretch>
              <a:fillRect l="-70938" r="-521828" b="-81670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AC58403-0FF9-061A-4C9A-9D54161443F2}"/>
              </a:ext>
            </a:extLst>
          </p:cNvPr>
          <p:cNvSpPr txBox="1"/>
          <p:nvPr/>
        </p:nvSpPr>
        <p:spPr>
          <a:xfrm>
            <a:off x="180000" y="2800800"/>
            <a:ext cx="3117600" cy="1254511"/>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Website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N" sz="1600" b="0" i="0" u="none" strike="noStrike" kern="1200" cap="none" spc="0" normalizeH="0" baseline="0" noProof="0" dirty="0">
                <a:ln>
                  <a:noFill/>
                </a:ln>
                <a:solidFill>
                  <a:srgbClr val="05A14A"/>
                </a:solidFill>
                <a:effectLst/>
                <a:uLnTx/>
                <a:uFillTx/>
                <a:latin typeface="Calibri" panose="020F0502020204030204"/>
                <a:ea typeface="+mn-ea"/>
                <a:cs typeface="+mn-cs"/>
              </a:rPr>
              <a:t>Find</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mn-ea"/>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mn-ea"/>
                <a:cs typeface="+mn-cs"/>
              </a:rPr>
              <a:t>documentation</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mn-ea"/>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mn-ea"/>
                <a:cs typeface="+mn-cs"/>
              </a:rPr>
              <a:t>for</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mn-ea"/>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mn-ea"/>
                <a:cs typeface="+mn-cs"/>
              </a:rPr>
              <a:t>each function</a:t>
            </a:r>
            <a:endParaRPr kumimoji="0" lang="en-CN" sz="1600" b="0" i="0" u="none" strike="noStrike" kern="1200" cap="none" spc="0" normalizeH="0" baseline="0" noProof="0" dirty="0">
              <a:ln>
                <a:noFill/>
              </a:ln>
              <a:solidFill>
                <a:srgbClr val="05A14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63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2A7891C-6A14-9F45-1B05-5E535A747BC8}"/>
              </a:ext>
            </a:extLst>
          </p:cNvPr>
          <p:cNvSpPr>
            <a:spLocks noChangeAspect="1"/>
          </p:cNvSpPr>
          <p:nvPr/>
        </p:nvSpPr>
        <p:spPr>
          <a:xfrm>
            <a:off x="4252680" y="6560908"/>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6D6A5B-25A2-1FB7-278A-79896D6C30D9}"/>
              </a:ext>
            </a:extLst>
          </p:cNvPr>
          <p:cNvSpPr>
            <a:spLocks noChangeAspect="1"/>
          </p:cNvSpPr>
          <p:nvPr/>
        </p:nvSpPr>
        <p:spPr>
          <a:xfrm>
            <a:off x="4252677" y="20070080"/>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AD67254-8CF5-6227-4616-A89E33B732C9}"/>
              </a:ext>
            </a:extLst>
          </p:cNvPr>
          <p:cNvSpPr>
            <a:spLocks noChangeAspect="1"/>
          </p:cNvSpPr>
          <p:nvPr/>
        </p:nvSpPr>
        <p:spPr>
          <a:xfrm>
            <a:off x="4252677" y="24700129"/>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1F061D9F-8888-2996-8377-B742869FF68D}"/>
              </a:ext>
            </a:extLst>
          </p:cNvPr>
          <p:cNvSpPr>
            <a:spLocks noChangeAspect="1"/>
          </p:cNvSpPr>
          <p:nvPr/>
        </p:nvSpPr>
        <p:spPr>
          <a:xfrm>
            <a:off x="4252677" y="15433221"/>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F882C34-E43A-3178-5D09-E99A3137B063}"/>
              </a:ext>
            </a:extLst>
          </p:cNvPr>
          <p:cNvSpPr>
            <a:spLocks noChangeAspect="1"/>
          </p:cNvSpPr>
          <p:nvPr/>
        </p:nvSpPr>
        <p:spPr>
          <a:xfrm>
            <a:off x="4252677" y="10803172"/>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D0782AE-BF1D-93B5-35D0-F0D0F7B39D75}"/>
              </a:ext>
            </a:extLst>
          </p:cNvPr>
          <p:cNvSpPr>
            <a:spLocks noChangeAspect="1"/>
          </p:cNvSpPr>
          <p:nvPr/>
        </p:nvSpPr>
        <p:spPr>
          <a:xfrm>
            <a:off x="3666432" y="1300716"/>
            <a:ext cx="8259287" cy="4404953"/>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FEEAF0C3-8A83-3E19-7F7E-136A65C0598A}"/>
              </a:ext>
            </a:extLst>
          </p:cNvPr>
          <p:cNvSpPr>
            <a:spLocks noChangeAspect="1"/>
          </p:cNvSpPr>
          <p:nvPr/>
        </p:nvSpPr>
        <p:spPr>
          <a:xfrm>
            <a:off x="4963886" y="1233708"/>
            <a:ext cx="1302672" cy="538970"/>
          </a:xfrm>
          <a:prstGeom prst="roundRect">
            <a:avLst/>
          </a:prstGeom>
          <a:blipFill dpi="0" rotWithShape="1">
            <a:blip r:embed="rId7">
              <a:extLst>
                <a:ext uri="{28A0092B-C50C-407E-A947-70E740481C1C}">
                  <a14:useLocalDpi xmlns:a14="http://schemas.microsoft.com/office/drawing/2010/main" val="0"/>
                </a:ext>
              </a:extLst>
            </a:blip>
            <a:srcRect/>
            <a:stretch>
              <a:fillRect l="-122900" r="-512071" b="-84741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40FF554-1D18-6FE1-B732-D3EAD9F68D42}"/>
              </a:ext>
            </a:extLst>
          </p:cNvPr>
          <p:cNvSpPr txBox="1"/>
          <p:nvPr/>
        </p:nvSpPr>
        <p:spPr>
          <a:xfrm>
            <a:off x="180000" y="2800800"/>
            <a:ext cx="3117600" cy="885179"/>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Website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N" sz="1600" b="0" i="0" u="none" strike="noStrike" kern="1200" cap="none" spc="0" normalizeH="0" baseline="0" noProof="0" dirty="0">
                <a:ln>
                  <a:noFill/>
                </a:ln>
                <a:solidFill>
                  <a:srgbClr val="05A14A"/>
                </a:solidFill>
                <a:effectLst/>
                <a:uLnTx/>
                <a:uFillTx/>
                <a:latin typeface="Calibri" panose="020F0502020204030204"/>
                <a:ea typeface="+mn-ea"/>
                <a:cs typeface="+mn-cs"/>
              </a:rPr>
              <a:t>Find</a:t>
            </a:r>
            <a:r>
              <a:rPr kumimoji="0" lang="zh-CN" altLang="en-US"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 </a:t>
            </a:r>
            <a:r>
              <a:rPr kumimoji="0" lang="en-US" altLang="zh-CN" sz="1600" b="0" i="0" u="none" strike="noStrike" kern="1200" cap="none" spc="0" normalizeH="0" baseline="0" noProof="0" dirty="0">
                <a:ln>
                  <a:noFill/>
                </a:ln>
                <a:solidFill>
                  <a:srgbClr val="05A14A"/>
                </a:solidFill>
                <a:effectLst/>
                <a:uLnTx/>
                <a:uFillTx/>
                <a:latin typeface="Calibri" panose="020F0502020204030204"/>
                <a:ea typeface="等线" panose="02010600030101010101" pitchFamily="2" charset="-122"/>
                <a:cs typeface="+mn-cs"/>
              </a:rPr>
              <a:t>my-vignette</a:t>
            </a:r>
            <a:endParaRPr kumimoji="0" lang="en-CN" sz="1600" b="0" i="0" u="none" strike="noStrike" kern="1200" cap="none" spc="0" normalizeH="0" baseline="0" noProof="0" dirty="0">
              <a:ln>
                <a:noFill/>
              </a:ln>
              <a:solidFill>
                <a:srgbClr val="05A14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03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4" descr="A picture containing indoor, computer, dark&#10;&#10;Description automatically generated">
            <a:extLst>
              <a:ext uri="{FF2B5EF4-FFF2-40B4-BE49-F238E27FC236}">
                <a16:creationId xmlns:a16="http://schemas.microsoft.com/office/drawing/2014/main" id="{641CB779-FA2E-D0E8-26CC-39EE2285227F}"/>
              </a:ext>
            </a:extLst>
          </p:cNvPr>
          <p:cNvPicPr>
            <a:picLocks noChangeAspect="1"/>
          </p:cNvPicPr>
          <p:nvPr/>
        </p:nvPicPr>
        <p:blipFill rotWithShape="1">
          <a:blip r:embed="rId2"/>
          <a:srcRect t="27100" r="1" b="640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itle 1">
            <a:extLst>
              <a:ext uri="{FF2B5EF4-FFF2-40B4-BE49-F238E27FC236}">
                <a16:creationId xmlns:a16="http://schemas.microsoft.com/office/drawing/2014/main" id="{760FBDF4-BD06-C2D0-42A1-02D554646973}"/>
              </a:ext>
            </a:extLst>
          </p:cNvPr>
          <p:cNvSpPr>
            <a:spLocks noGrp="1"/>
          </p:cNvSpPr>
          <p:nvPr>
            <p:ph type="title"/>
          </p:nvPr>
        </p:nvSpPr>
        <p:spPr>
          <a:xfrm>
            <a:off x="6203820" y="2895395"/>
            <a:ext cx="5248221" cy="1067209"/>
          </a:xfrm>
        </p:spPr>
        <p:txBody>
          <a:bodyPr>
            <a:normAutofit/>
          </a:bodyPr>
          <a:lstStyle/>
          <a:p>
            <a:pPr algn="ctr"/>
            <a:r>
              <a:rPr lang="en-GB" sz="6000" b="1" spc="100" dirty="0">
                <a:solidFill>
                  <a:schemeClr val="bg1"/>
                </a:solidFill>
              </a:rPr>
              <a:t>SHINY APP</a:t>
            </a:r>
            <a:endParaRPr lang="en-CN" sz="6000" b="1" dirty="0">
              <a:solidFill>
                <a:schemeClr val="bg1"/>
              </a:solidFill>
            </a:endParaRPr>
          </a:p>
        </p:txBody>
      </p:sp>
      <p:grpSp>
        <p:nvGrpSpPr>
          <p:cNvPr id="6" name="Group 5">
            <a:extLst>
              <a:ext uri="{FF2B5EF4-FFF2-40B4-BE49-F238E27FC236}">
                <a16:creationId xmlns:a16="http://schemas.microsoft.com/office/drawing/2014/main" id="{644E05DA-EAF7-8A19-8D87-14D2F684B511}"/>
              </a:ext>
            </a:extLst>
          </p:cNvPr>
          <p:cNvGrpSpPr/>
          <p:nvPr/>
        </p:nvGrpSpPr>
        <p:grpSpPr>
          <a:xfrm>
            <a:off x="9345600" y="85962"/>
            <a:ext cx="2703695" cy="543600"/>
            <a:chOff x="9345600" y="85962"/>
            <a:chExt cx="2703695" cy="543600"/>
          </a:xfrm>
        </p:grpSpPr>
        <p:pic>
          <p:nvPicPr>
            <p:cNvPr id="7" name="Picture 6" descr="Graphical user interface&#10;&#10;Description automatically generated">
              <a:extLst>
                <a:ext uri="{FF2B5EF4-FFF2-40B4-BE49-F238E27FC236}">
                  <a16:creationId xmlns:a16="http://schemas.microsoft.com/office/drawing/2014/main" id="{A6D1FA0A-8374-C5E5-E0CF-37FECA8A7DD6}"/>
                </a:ext>
              </a:extLst>
            </p:cNvPr>
            <p:cNvPicPr>
              <a:picLocks noChangeAspect="1"/>
            </p:cNvPicPr>
            <p:nvPr/>
          </p:nvPicPr>
          <p:blipFill>
            <a:blip r:embed="rId3"/>
            <a:stretch>
              <a:fillRect/>
            </a:stretch>
          </p:blipFill>
          <p:spPr>
            <a:xfrm>
              <a:off x="9345600" y="85963"/>
              <a:ext cx="1479558" cy="542119"/>
            </a:xfrm>
            <a:prstGeom prst="rect">
              <a:avLst/>
            </a:prstGeom>
          </p:spPr>
        </p:pic>
        <p:pic>
          <p:nvPicPr>
            <p:cNvPr id="8" name="Picture 7" descr="Text&#10;&#10;Description automatically generated">
              <a:extLst>
                <a:ext uri="{FF2B5EF4-FFF2-40B4-BE49-F238E27FC236}">
                  <a16:creationId xmlns:a16="http://schemas.microsoft.com/office/drawing/2014/main" id="{326F86A3-FD3A-98DA-265C-418811ED1614}"/>
                </a:ext>
              </a:extLst>
            </p:cNvPr>
            <p:cNvPicPr>
              <a:picLocks noChangeAspect="1"/>
            </p:cNvPicPr>
            <p:nvPr/>
          </p:nvPicPr>
          <p:blipFill>
            <a:blip r:embed="rId4"/>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304999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111000" b="-108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2D395-BE0C-A623-3125-F5F326DA3072}"/>
              </a:ext>
            </a:extLst>
          </p:cNvPr>
          <p:cNvSpPr>
            <a:spLocks noChangeAspect="1"/>
          </p:cNvSpPr>
          <p:nvPr/>
        </p:nvSpPr>
        <p:spPr>
          <a:xfrm>
            <a:off x="7802047" y="2323495"/>
            <a:ext cx="4141057" cy="2592299"/>
          </a:xfrm>
          <a:prstGeom prst="rect">
            <a:avLst/>
          </a:prstGeom>
          <a:blipFill>
            <a:blip r:embed="rId4"/>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46300C72-FA50-1501-9A12-B4DEA90492DE}"/>
              </a:ext>
            </a:extLst>
          </p:cNvPr>
          <p:cNvSpPr>
            <a:spLocks noChangeAspect="1"/>
          </p:cNvSpPr>
          <p:nvPr/>
        </p:nvSpPr>
        <p:spPr>
          <a:xfrm>
            <a:off x="5998770" y="1880636"/>
            <a:ext cx="5428109" cy="3397993"/>
          </a:xfrm>
          <a:prstGeom prst="rect">
            <a:avLst/>
          </a:prstGeom>
          <a:blipFill>
            <a:blip r:embed="rId5"/>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 name="Straight Connector 2">
            <a:extLst>
              <a:ext uri="{FF2B5EF4-FFF2-40B4-BE49-F238E27FC236}">
                <a16:creationId xmlns:a16="http://schemas.microsoft.com/office/drawing/2014/main" id="{5541CBF3-AFCD-AD40-3D6F-E938B3EC9597}"/>
              </a:ext>
            </a:extLst>
          </p:cNvPr>
          <p:cNvCxnSpPr>
            <a:cxnSpLocks/>
          </p:cNvCxnSpPr>
          <p:nvPr/>
        </p:nvCxnSpPr>
        <p:spPr>
          <a:xfrm>
            <a:off x="4095161" y="4003446"/>
            <a:ext cx="37881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120D80-A192-BF40-998A-F25A065CBAEE}"/>
              </a:ext>
            </a:extLst>
          </p:cNvPr>
          <p:cNvSpPr>
            <a:spLocks noChangeAspect="1"/>
          </p:cNvSpPr>
          <p:nvPr/>
        </p:nvSpPr>
        <p:spPr>
          <a:xfrm>
            <a:off x="4368220" y="1533338"/>
            <a:ext cx="6434100" cy="4027744"/>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7FDE60EB-9A36-EF1E-4A25-FF833F10A8D3}"/>
              </a:ext>
            </a:extLst>
          </p:cNvPr>
          <p:cNvSpPr>
            <a:spLocks noChangeAspect="1"/>
          </p:cNvSpPr>
          <p:nvPr/>
        </p:nvSpPr>
        <p:spPr>
          <a:xfrm>
            <a:off x="3117015" y="1194867"/>
            <a:ext cx="7137812" cy="4468266"/>
          </a:xfrm>
          <a:prstGeom prst="rect">
            <a:avLst/>
          </a:prstGeom>
          <a:blipFill>
            <a:blip r:embed="rId7"/>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20" name="Group 19">
            <a:extLst>
              <a:ext uri="{FF2B5EF4-FFF2-40B4-BE49-F238E27FC236}">
                <a16:creationId xmlns:a16="http://schemas.microsoft.com/office/drawing/2014/main" id="{C94D70ED-12C8-7FDD-27D7-CCFDD3B40AFF}"/>
              </a:ext>
            </a:extLst>
          </p:cNvPr>
          <p:cNvGrpSpPr/>
          <p:nvPr/>
        </p:nvGrpSpPr>
        <p:grpSpPr>
          <a:xfrm>
            <a:off x="341362" y="2872788"/>
            <a:ext cx="2472473" cy="1413687"/>
            <a:chOff x="249922" y="2735921"/>
            <a:chExt cx="2472473" cy="1413687"/>
          </a:xfrm>
        </p:grpSpPr>
        <p:grpSp>
          <p:nvGrpSpPr>
            <p:cNvPr id="17" name="Group 16">
              <a:extLst>
                <a:ext uri="{FF2B5EF4-FFF2-40B4-BE49-F238E27FC236}">
                  <a16:creationId xmlns:a16="http://schemas.microsoft.com/office/drawing/2014/main" id="{1858E8B9-8D5A-B0AA-4A62-B8DF484ACF22}"/>
                </a:ext>
              </a:extLst>
            </p:cNvPr>
            <p:cNvGrpSpPr/>
            <p:nvPr/>
          </p:nvGrpSpPr>
          <p:grpSpPr>
            <a:xfrm>
              <a:off x="249922" y="2735921"/>
              <a:ext cx="2472473" cy="693079"/>
              <a:chOff x="401355" y="1324333"/>
              <a:chExt cx="2472473" cy="693079"/>
            </a:xfrm>
          </p:grpSpPr>
          <p:sp>
            <p:nvSpPr>
              <p:cNvPr id="13" name="TextBox 12">
                <a:extLst>
                  <a:ext uri="{FF2B5EF4-FFF2-40B4-BE49-F238E27FC236}">
                    <a16:creationId xmlns:a16="http://schemas.microsoft.com/office/drawing/2014/main" id="{CD772FBC-B6DD-B6C4-0257-2A3A200FA5F0}"/>
                  </a:ext>
                </a:extLst>
              </p:cNvPr>
              <p:cNvSpPr txBox="1"/>
              <p:nvPr/>
            </p:nvSpPr>
            <p:spPr>
              <a:xfrm>
                <a:off x="401355" y="1324333"/>
                <a:ext cx="2472473" cy="523220"/>
              </a:xfrm>
              <a:prstGeom prst="rect">
                <a:avLst/>
              </a:prstGeom>
              <a:noFill/>
            </p:spPr>
            <p:txBody>
              <a:bodyPr wrap="square" rtlCol="0">
                <a:spAutoFit/>
              </a:bodyPr>
              <a:lstStyle/>
              <a:p>
                <a:pPr algn="ctr"/>
                <a:r>
                  <a:rPr lang="en-CN" sz="2800" b="1" dirty="0">
                    <a:solidFill>
                      <a:schemeClr val="bg1"/>
                    </a:solidFill>
                    <a:latin typeface="Arial" panose="020B0604020202020204" pitchFamily="34" charset="0"/>
                    <a:cs typeface="Arial" panose="020B0604020202020204" pitchFamily="34" charset="0"/>
                  </a:rPr>
                  <a:t>First</a:t>
                </a:r>
                <a:r>
                  <a:rPr lang="zh-CN" altLang="en-US" sz="2800" b="1" dirty="0">
                    <a:solidFill>
                      <a:schemeClr val="bg1"/>
                    </a:solidFill>
                    <a:latin typeface="Arial" panose="020B0604020202020204" pitchFamily="34" charset="0"/>
                    <a:cs typeface="Arial" panose="020B0604020202020204" pitchFamily="34" charset="0"/>
                  </a:rPr>
                  <a:t> </a:t>
                </a:r>
                <a:r>
                  <a:rPr lang="en-US" altLang="zh-CN" sz="2800" b="1" dirty="0">
                    <a:solidFill>
                      <a:schemeClr val="bg1"/>
                    </a:solidFill>
                    <a:latin typeface="Arial" panose="020B0604020202020204" pitchFamily="34" charset="0"/>
                    <a:cs typeface="Arial" panose="020B0604020202020204" pitchFamily="34" charset="0"/>
                  </a:rPr>
                  <a:t>Page</a:t>
                </a:r>
              </a:p>
            </p:txBody>
          </p:sp>
          <p:cxnSp>
            <p:nvCxnSpPr>
              <p:cNvPr id="15" name="Straight Connector 14">
                <a:extLst>
                  <a:ext uri="{FF2B5EF4-FFF2-40B4-BE49-F238E27FC236}">
                    <a16:creationId xmlns:a16="http://schemas.microsoft.com/office/drawing/2014/main" id="{9268D12D-B044-D7E9-16D9-D6214DD0C171}"/>
                  </a:ext>
                </a:extLst>
              </p:cNvPr>
              <p:cNvCxnSpPr>
                <a:cxnSpLocks/>
              </p:cNvCxnSpPr>
              <p:nvPr/>
            </p:nvCxnSpPr>
            <p:spPr>
              <a:xfrm>
                <a:off x="531983" y="2017412"/>
                <a:ext cx="2211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CB5AF60-0BD9-40DF-5C99-E1683841CDEC}"/>
                </a:ext>
              </a:extLst>
            </p:cNvPr>
            <p:cNvSpPr txBox="1"/>
            <p:nvPr/>
          </p:nvSpPr>
          <p:spPr>
            <a:xfrm>
              <a:off x="249922" y="3780276"/>
              <a:ext cx="2472473" cy="369332"/>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Introduction</a:t>
              </a:r>
              <a:endParaRPr lang="en-CN" sz="1800"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184BEF08-4267-5CBE-A072-D2CE66E028F7}"/>
              </a:ext>
            </a:extLst>
          </p:cNvPr>
          <p:cNvGrpSpPr/>
          <p:nvPr/>
        </p:nvGrpSpPr>
        <p:grpSpPr>
          <a:xfrm>
            <a:off x="9345600" y="85962"/>
            <a:ext cx="2703695" cy="543600"/>
            <a:chOff x="9345600" y="85962"/>
            <a:chExt cx="2703695" cy="543600"/>
          </a:xfrm>
        </p:grpSpPr>
        <p:pic>
          <p:nvPicPr>
            <p:cNvPr id="6" name="Picture 5" descr="Graphical user interface&#10;&#10;Description automatically generated">
              <a:extLst>
                <a:ext uri="{FF2B5EF4-FFF2-40B4-BE49-F238E27FC236}">
                  <a16:creationId xmlns:a16="http://schemas.microsoft.com/office/drawing/2014/main" id="{EAA366B8-F802-CB1F-D476-47FE0040460D}"/>
                </a:ext>
              </a:extLst>
            </p:cNvPr>
            <p:cNvPicPr>
              <a:picLocks noChangeAspect="1"/>
            </p:cNvPicPr>
            <p:nvPr/>
          </p:nvPicPr>
          <p:blipFill>
            <a:blip r:embed="rId8"/>
            <a:stretch>
              <a:fillRect/>
            </a:stretch>
          </p:blipFill>
          <p:spPr>
            <a:xfrm>
              <a:off x="9345600" y="85963"/>
              <a:ext cx="1479558" cy="542119"/>
            </a:xfrm>
            <a:prstGeom prst="rect">
              <a:avLst/>
            </a:prstGeom>
          </p:spPr>
        </p:pic>
        <p:pic>
          <p:nvPicPr>
            <p:cNvPr id="7" name="Picture 6" descr="Text&#10;&#10;Description automatically generated">
              <a:extLst>
                <a:ext uri="{FF2B5EF4-FFF2-40B4-BE49-F238E27FC236}">
                  <a16:creationId xmlns:a16="http://schemas.microsoft.com/office/drawing/2014/main" id="{1A8D848F-1DA0-EBE1-41A1-D3B90D011C15}"/>
                </a:ext>
              </a:extLst>
            </p:cNvPr>
            <p:cNvPicPr>
              <a:picLocks noChangeAspect="1"/>
            </p:cNvPicPr>
            <p:nvPr/>
          </p:nvPicPr>
          <p:blipFill>
            <a:blip r:embed="rId9"/>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77060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111000" b="-108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2D395-BE0C-A623-3125-F5F326DA3072}"/>
              </a:ext>
            </a:extLst>
          </p:cNvPr>
          <p:cNvSpPr>
            <a:spLocks noChangeAspect="1"/>
          </p:cNvSpPr>
          <p:nvPr/>
        </p:nvSpPr>
        <p:spPr>
          <a:xfrm>
            <a:off x="7802047" y="2323495"/>
            <a:ext cx="4141057" cy="2592299"/>
          </a:xfrm>
          <a:prstGeom prst="rect">
            <a:avLst/>
          </a:prstGeom>
          <a:blipFill>
            <a:blip r:embed="rId4"/>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46300C72-FA50-1501-9A12-B4DEA90492DE}"/>
              </a:ext>
            </a:extLst>
          </p:cNvPr>
          <p:cNvSpPr>
            <a:spLocks noChangeAspect="1"/>
          </p:cNvSpPr>
          <p:nvPr/>
        </p:nvSpPr>
        <p:spPr>
          <a:xfrm>
            <a:off x="5998770" y="1880636"/>
            <a:ext cx="5428109" cy="3397993"/>
          </a:xfrm>
          <a:prstGeom prst="rect">
            <a:avLst/>
          </a:prstGeom>
          <a:blipFill>
            <a:blip r:embed="rId5"/>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 name="Straight Connector 2">
            <a:extLst>
              <a:ext uri="{FF2B5EF4-FFF2-40B4-BE49-F238E27FC236}">
                <a16:creationId xmlns:a16="http://schemas.microsoft.com/office/drawing/2014/main" id="{5541CBF3-AFCD-AD40-3D6F-E938B3EC9597}"/>
              </a:ext>
            </a:extLst>
          </p:cNvPr>
          <p:cNvCxnSpPr>
            <a:cxnSpLocks/>
          </p:cNvCxnSpPr>
          <p:nvPr/>
        </p:nvCxnSpPr>
        <p:spPr>
          <a:xfrm>
            <a:off x="4095161" y="4003446"/>
            <a:ext cx="37881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120D80-A192-BF40-998A-F25A065CBAEE}"/>
              </a:ext>
            </a:extLst>
          </p:cNvPr>
          <p:cNvSpPr>
            <a:spLocks noChangeAspect="1"/>
          </p:cNvSpPr>
          <p:nvPr/>
        </p:nvSpPr>
        <p:spPr>
          <a:xfrm>
            <a:off x="4368220" y="1533338"/>
            <a:ext cx="6434100" cy="4027744"/>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7FDE60EB-9A36-EF1E-4A25-FF833F10A8D3}"/>
              </a:ext>
            </a:extLst>
          </p:cNvPr>
          <p:cNvSpPr>
            <a:spLocks noChangeAspect="1"/>
          </p:cNvSpPr>
          <p:nvPr/>
        </p:nvSpPr>
        <p:spPr>
          <a:xfrm>
            <a:off x="3117015" y="1194867"/>
            <a:ext cx="7137812" cy="4468266"/>
          </a:xfrm>
          <a:prstGeom prst="rect">
            <a:avLst/>
          </a:prstGeom>
          <a:blipFill>
            <a:blip r:embed="rId7"/>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6" name="Group 5">
            <a:extLst>
              <a:ext uri="{FF2B5EF4-FFF2-40B4-BE49-F238E27FC236}">
                <a16:creationId xmlns:a16="http://schemas.microsoft.com/office/drawing/2014/main" id="{8A6B6D41-B8B7-BAE3-BC83-2EAB60D075D2}"/>
              </a:ext>
            </a:extLst>
          </p:cNvPr>
          <p:cNvGrpSpPr/>
          <p:nvPr/>
        </p:nvGrpSpPr>
        <p:grpSpPr>
          <a:xfrm>
            <a:off x="487456" y="2286368"/>
            <a:ext cx="2472473" cy="2460127"/>
            <a:chOff x="249922" y="2735921"/>
            <a:chExt cx="2472473" cy="2460127"/>
          </a:xfrm>
        </p:grpSpPr>
        <p:grpSp>
          <p:nvGrpSpPr>
            <p:cNvPr id="7" name="Group 6">
              <a:extLst>
                <a:ext uri="{FF2B5EF4-FFF2-40B4-BE49-F238E27FC236}">
                  <a16:creationId xmlns:a16="http://schemas.microsoft.com/office/drawing/2014/main" id="{5245AA48-3201-FE7C-D55C-1617666B3153}"/>
                </a:ext>
              </a:extLst>
            </p:cNvPr>
            <p:cNvGrpSpPr/>
            <p:nvPr/>
          </p:nvGrpSpPr>
          <p:grpSpPr>
            <a:xfrm>
              <a:off x="249922" y="2735921"/>
              <a:ext cx="2472473" cy="693079"/>
              <a:chOff x="401355" y="1324333"/>
              <a:chExt cx="2472473" cy="693079"/>
            </a:xfrm>
          </p:grpSpPr>
          <p:sp>
            <p:nvSpPr>
              <p:cNvPr id="12" name="TextBox 11">
                <a:extLst>
                  <a:ext uri="{FF2B5EF4-FFF2-40B4-BE49-F238E27FC236}">
                    <a16:creationId xmlns:a16="http://schemas.microsoft.com/office/drawing/2014/main" id="{8856DD9F-24C1-98BA-A96C-5C7D0FFB86BA}"/>
                  </a:ext>
                </a:extLst>
              </p:cNvPr>
              <p:cNvSpPr txBox="1"/>
              <p:nvPr/>
            </p:nvSpPr>
            <p:spPr>
              <a:xfrm>
                <a:off x="401355" y="1324333"/>
                <a:ext cx="2472473" cy="523220"/>
              </a:xfrm>
              <a:prstGeom prst="rect">
                <a:avLst/>
              </a:prstGeom>
              <a:noFill/>
            </p:spPr>
            <p:txBody>
              <a:bodyPr wrap="square" rtlCol="0">
                <a:spAutoFit/>
              </a:bodyPr>
              <a:lstStyle/>
              <a:p>
                <a:pPr algn="ctr"/>
                <a:r>
                  <a:rPr lang="en-CN" sz="2800" b="1" dirty="0">
                    <a:solidFill>
                      <a:schemeClr val="bg1"/>
                    </a:solidFill>
                    <a:latin typeface="Arial" panose="020B0604020202020204" pitchFamily="34" charset="0"/>
                    <a:cs typeface="Arial" panose="020B0604020202020204" pitchFamily="34" charset="0"/>
                  </a:rPr>
                  <a:t>Second</a:t>
                </a:r>
                <a:r>
                  <a:rPr lang="zh-CN" altLang="en-US" sz="2800" b="1" dirty="0">
                    <a:solidFill>
                      <a:schemeClr val="bg1"/>
                    </a:solidFill>
                    <a:latin typeface="Arial" panose="020B0604020202020204" pitchFamily="34" charset="0"/>
                    <a:cs typeface="Arial" panose="020B0604020202020204" pitchFamily="34" charset="0"/>
                  </a:rPr>
                  <a:t> </a:t>
                </a:r>
                <a:r>
                  <a:rPr lang="en-US" altLang="zh-CN" sz="2800" b="1" dirty="0">
                    <a:solidFill>
                      <a:schemeClr val="bg1"/>
                    </a:solidFill>
                    <a:latin typeface="Arial" panose="020B0604020202020204" pitchFamily="34" charset="0"/>
                    <a:cs typeface="Arial" panose="020B0604020202020204" pitchFamily="34" charset="0"/>
                  </a:rPr>
                  <a:t>Page</a:t>
                </a:r>
              </a:p>
            </p:txBody>
          </p:sp>
          <p:cxnSp>
            <p:nvCxnSpPr>
              <p:cNvPr id="13" name="Straight Connector 12">
                <a:extLst>
                  <a:ext uri="{FF2B5EF4-FFF2-40B4-BE49-F238E27FC236}">
                    <a16:creationId xmlns:a16="http://schemas.microsoft.com/office/drawing/2014/main" id="{451A9E07-793F-47AF-EF43-724148C70483}"/>
                  </a:ext>
                </a:extLst>
              </p:cNvPr>
              <p:cNvCxnSpPr>
                <a:cxnSpLocks/>
              </p:cNvCxnSpPr>
              <p:nvPr/>
            </p:nvCxnSpPr>
            <p:spPr>
              <a:xfrm>
                <a:off x="531983" y="2017412"/>
                <a:ext cx="2211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8799B4AA-2A59-233B-3A0C-C0FAA6561607}"/>
                </a:ext>
              </a:extLst>
            </p:cNvPr>
            <p:cNvSpPr txBox="1"/>
            <p:nvPr/>
          </p:nvSpPr>
          <p:spPr>
            <a:xfrm>
              <a:off x="249922" y="3780276"/>
              <a:ext cx="2472473" cy="1415772"/>
            </a:xfrm>
            <a:prstGeom prst="rect">
              <a:avLst/>
            </a:prstGeom>
            <a:noFill/>
          </p:spPr>
          <p:txBody>
            <a:bodyPr wrap="square">
              <a:spAutoFit/>
            </a:bodyPr>
            <a:lstStyle/>
            <a:p>
              <a:pPr algn="ctr"/>
              <a:r>
                <a:rPr lang="en-US" altLang="zh-CN" dirty="0">
                  <a:solidFill>
                    <a:schemeClr val="bg1"/>
                  </a:solidFill>
                  <a:latin typeface="Arial" panose="020B0604020202020204" pitchFamily="34" charset="0"/>
                  <a:cs typeface="Arial" panose="020B0604020202020204" pitchFamily="34" charset="0"/>
                </a:rPr>
                <a:t>Recommendation</a:t>
              </a:r>
              <a:endParaRPr lang="en-US" altLang="zh-CN" sz="1800" dirty="0">
                <a:solidFill>
                  <a:schemeClr val="bg1"/>
                </a:solidFill>
                <a:latin typeface="Arial" panose="020B0604020202020204" pitchFamily="34" charset="0"/>
                <a:cs typeface="Arial" panose="020B0604020202020204" pitchFamily="34" charset="0"/>
              </a:endParaRPr>
            </a:p>
            <a:p>
              <a:pPr algn="ctr"/>
              <a:endParaRPr lang="en-CN" sz="1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N" sz="1600" dirty="0">
                  <a:solidFill>
                    <a:srgbClr val="05A14A"/>
                  </a:solidFill>
                  <a:latin typeface="Arial" panose="020B0604020202020204" pitchFamily="34" charset="0"/>
                  <a:cs typeface="Arial" panose="020B0604020202020204" pitchFamily="34" charset="0"/>
                </a:rPr>
                <a:t>Filters</a:t>
              </a:r>
            </a:p>
            <a:p>
              <a:pPr marL="285750" indent="-285750">
                <a:buFont typeface="Arial" panose="020B0604020202020204" pitchFamily="34" charset="0"/>
                <a:buChar char="•"/>
              </a:pPr>
              <a:r>
                <a:rPr lang="en-CN" sz="1600" dirty="0">
                  <a:solidFill>
                    <a:srgbClr val="05A14A"/>
                  </a:solidFill>
                  <a:latin typeface="Arial" panose="020B0604020202020204" pitchFamily="34" charset="0"/>
                  <a:cs typeface="Arial" panose="020B0604020202020204" pitchFamily="34" charset="0"/>
                </a:rPr>
                <a:t>Recommendation</a:t>
              </a:r>
              <a:r>
                <a:rPr lang="zh-CN" altLang="en-US" sz="1600" dirty="0">
                  <a:solidFill>
                    <a:srgbClr val="05A14A"/>
                  </a:solidFill>
                  <a:latin typeface="Arial" panose="020B0604020202020204" pitchFamily="34" charset="0"/>
                  <a:cs typeface="Arial" panose="020B0604020202020204" pitchFamily="34" charset="0"/>
                </a:rPr>
                <a:t> </a:t>
              </a:r>
              <a:r>
                <a:rPr lang="en-US" altLang="zh-CN" sz="1600" dirty="0">
                  <a:solidFill>
                    <a:srgbClr val="05A14A"/>
                  </a:solidFill>
                  <a:latin typeface="Arial" panose="020B0604020202020204" pitchFamily="34" charset="0"/>
                  <a:cs typeface="Arial" panose="020B0604020202020204" pitchFamily="34" charset="0"/>
                </a:rPr>
                <a:t>list</a:t>
              </a:r>
            </a:p>
            <a:p>
              <a:pPr marL="285750" indent="-285750">
                <a:buFont typeface="Arial" panose="020B0604020202020204" pitchFamily="34" charset="0"/>
                <a:buChar char="•"/>
              </a:pPr>
              <a:r>
                <a:rPr lang="en-US" sz="1600" dirty="0">
                  <a:solidFill>
                    <a:srgbClr val="05A14A"/>
                  </a:solidFill>
                  <a:latin typeface="Arial" panose="020B0604020202020204" pitchFamily="34" charset="0"/>
                  <a:cs typeface="Arial" panose="020B0604020202020204" pitchFamily="34" charset="0"/>
                </a:rPr>
                <a:t>Radar</a:t>
              </a:r>
              <a:r>
                <a:rPr lang="zh-CN" altLang="en-US" sz="1600" dirty="0">
                  <a:solidFill>
                    <a:srgbClr val="05A14A"/>
                  </a:solidFill>
                  <a:latin typeface="Arial" panose="020B0604020202020204" pitchFamily="34" charset="0"/>
                  <a:cs typeface="Arial" panose="020B0604020202020204" pitchFamily="34" charset="0"/>
                </a:rPr>
                <a:t> </a:t>
              </a:r>
              <a:r>
                <a:rPr lang="en-US" altLang="zh-CN" sz="1600" dirty="0">
                  <a:solidFill>
                    <a:srgbClr val="05A14A"/>
                  </a:solidFill>
                  <a:latin typeface="Arial" panose="020B0604020202020204" pitchFamily="34" charset="0"/>
                  <a:cs typeface="Arial" panose="020B0604020202020204" pitchFamily="34" charset="0"/>
                </a:rPr>
                <a:t>Plot</a:t>
              </a:r>
              <a:endParaRPr lang="en-CN" sz="1600" dirty="0">
                <a:solidFill>
                  <a:srgbClr val="05A14A"/>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175D0BC5-62AC-E2FC-10EC-DF0BBF8F99A8}"/>
              </a:ext>
            </a:extLst>
          </p:cNvPr>
          <p:cNvGrpSpPr/>
          <p:nvPr/>
        </p:nvGrpSpPr>
        <p:grpSpPr>
          <a:xfrm>
            <a:off x="9345600" y="85962"/>
            <a:ext cx="2703695" cy="543600"/>
            <a:chOff x="9345600" y="85962"/>
            <a:chExt cx="2703695" cy="543600"/>
          </a:xfrm>
        </p:grpSpPr>
        <p:pic>
          <p:nvPicPr>
            <p:cNvPr id="15" name="Picture 14" descr="Graphical user interface&#10;&#10;Description automatically generated">
              <a:extLst>
                <a:ext uri="{FF2B5EF4-FFF2-40B4-BE49-F238E27FC236}">
                  <a16:creationId xmlns:a16="http://schemas.microsoft.com/office/drawing/2014/main" id="{A74CA9F1-0801-BE83-2BF2-7D9E79912AE9}"/>
                </a:ext>
              </a:extLst>
            </p:cNvPr>
            <p:cNvPicPr>
              <a:picLocks noChangeAspect="1"/>
            </p:cNvPicPr>
            <p:nvPr/>
          </p:nvPicPr>
          <p:blipFill>
            <a:blip r:embed="rId8"/>
            <a:stretch>
              <a:fillRect/>
            </a:stretch>
          </p:blipFill>
          <p:spPr>
            <a:xfrm>
              <a:off x="9345600" y="85963"/>
              <a:ext cx="1479558" cy="542119"/>
            </a:xfrm>
            <a:prstGeom prst="rect">
              <a:avLst/>
            </a:prstGeom>
          </p:spPr>
        </p:pic>
        <p:pic>
          <p:nvPicPr>
            <p:cNvPr id="16" name="Picture 15" descr="Text&#10;&#10;Description automatically generated">
              <a:extLst>
                <a:ext uri="{FF2B5EF4-FFF2-40B4-BE49-F238E27FC236}">
                  <a16:creationId xmlns:a16="http://schemas.microsoft.com/office/drawing/2014/main" id="{E66CAEC3-29EB-FF60-D61E-3D85F5F478D9}"/>
                </a:ext>
              </a:extLst>
            </p:cNvPr>
            <p:cNvPicPr>
              <a:picLocks noChangeAspect="1"/>
            </p:cNvPicPr>
            <p:nvPr/>
          </p:nvPicPr>
          <p:blipFill>
            <a:blip r:embed="rId9"/>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391144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111000" b="-108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2D395-BE0C-A623-3125-F5F326DA3072}"/>
              </a:ext>
            </a:extLst>
          </p:cNvPr>
          <p:cNvSpPr>
            <a:spLocks noChangeAspect="1"/>
          </p:cNvSpPr>
          <p:nvPr/>
        </p:nvSpPr>
        <p:spPr>
          <a:xfrm>
            <a:off x="7802047" y="2323495"/>
            <a:ext cx="4141057" cy="2592299"/>
          </a:xfrm>
          <a:prstGeom prst="rect">
            <a:avLst/>
          </a:prstGeom>
          <a:blipFill>
            <a:blip r:embed="rId4"/>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46300C72-FA50-1501-9A12-B4DEA90492DE}"/>
              </a:ext>
            </a:extLst>
          </p:cNvPr>
          <p:cNvSpPr>
            <a:spLocks noChangeAspect="1"/>
          </p:cNvSpPr>
          <p:nvPr/>
        </p:nvSpPr>
        <p:spPr>
          <a:xfrm>
            <a:off x="5998770" y="1880636"/>
            <a:ext cx="5428109" cy="3397993"/>
          </a:xfrm>
          <a:prstGeom prst="rect">
            <a:avLst/>
          </a:prstGeom>
          <a:blipFill>
            <a:blip r:embed="rId5"/>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 name="Straight Connector 2">
            <a:extLst>
              <a:ext uri="{FF2B5EF4-FFF2-40B4-BE49-F238E27FC236}">
                <a16:creationId xmlns:a16="http://schemas.microsoft.com/office/drawing/2014/main" id="{5541CBF3-AFCD-AD40-3D6F-E938B3EC9597}"/>
              </a:ext>
            </a:extLst>
          </p:cNvPr>
          <p:cNvCxnSpPr>
            <a:cxnSpLocks/>
          </p:cNvCxnSpPr>
          <p:nvPr/>
        </p:nvCxnSpPr>
        <p:spPr>
          <a:xfrm>
            <a:off x="4095161" y="4003446"/>
            <a:ext cx="37881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120D80-A192-BF40-998A-F25A065CBAEE}"/>
              </a:ext>
            </a:extLst>
          </p:cNvPr>
          <p:cNvSpPr>
            <a:spLocks noChangeAspect="1"/>
          </p:cNvSpPr>
          <p:nvPr/>
        </p:nvSpPr>
        <p:spPr>
          <a:xfrm>
            <a:off x="4368220" y="1533338"/>
            <a:ext cx="6434100" cy="4027744"/>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7FDE60EB-9A36-EF1E-4A25-FF833F10A8D3}"/>
              </a:ext>
            </a:extLst>
          </p:cNvPr>
          <p:cNvSpPr>
            <a:spLocks noChangeAspect="1"/>
          </p:cNvSpPr>
          <p:nvPr/>
        </p:nvSpPr>
        <p:spPr>
          <a:xfrm>
            <a:off x="3117015" y="1194867"/>
            <a:ext cx="7137812" cy="4468266"/>
          </a:xfrm>
          <a:prstGeom prst="rect">
            <a:avLst/>
          </a:prstGeom>
          <a:blipFill>
            <a:blip r:embed="rId7"/>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4" name="Group 13">
            <a:extLst>
              <a:ext uri="{FF2B5EF4-FFF2-40B4-BE49-F238E27FC236}">
                <a16:creationId xmlns:a16="http://schemas.microsoft.com/office/drawing/2014/main" id="{22D73402-0142-6797-4205-0D0B0A4987C4}"/>
              </a:ext>
            </a:extLst>
          </p:cNvPr>
          <p:cNvGrpSpPr/>
          <p:nvPr/>
        </p:nvGrpSpPr>
        <p:grpSpPr>
          <a:xfrm>
            <a:off x="487456" y="2286368"/>
            <a:ext cx="2472473" cy="2183128"/>
            <a:chOff x="249922" y="2735921"/>
            <a:chExt cx="2472473" cy="2183128"/>
          </a:xfrm>
        </p:grpSpPr>
        <p:grpSp>
          <p:nvGrpSpPr>
            <p:cNvPr id="15" name="Group 14">
              <a:extLst>
                <a:ext uri="{FF2B5EF4-FFF2-40B4-BE49-F238E27FC236}">
                  <a16:creationId xmlns:a16="http://schemas.microsoft.com/office/drawing/2014/main" id="{96ED557D-884D-56B6-0315-3F4DB098C3AF}"/>
                </a:ext>
              </a:extLst>
            </p:cNvPr>
            <p:cNvGrpSpPr/>
            <p:nvPr/>
          </p:nvGrpSpPr>
          <p:grpSpPr>
            <a:xfrm>
              <a:off x="249922" y="2735921"/>
              <a:ext cx="2472473" cy="693079"/>
              <a:chOff x="401355" y="1324333"/>
              <a:chExt cx="2472473" cy="693079"/>
            </a:xfrm>
          </p:grpSpPr>
          <p:sp>
            <p:nvSpPr>
              <p:cNvPr id="17" name="TextBox 16">
                <a:extLst>
                  <a:ext uri="{FF2B5EF4-FFF2-40B4-BE49-F238E27FC236}">
                    <a16:creationId xmlns:a16="http://schemas.microsoft.com/office/drawing/2014/main" id="{CED49113-5F2A-A51F-8FA3-1B6348924255}"/>
                  </a:ext>
                </a:extLst>
              </p:cNvPr>
              <p:cNvSpPr txBox="1"/>
              <p:nvPr/>
            </p:nvSpPr>
            <p:spPr>
              <a:xfrm>
                <a:off x="401355" y="1324333"/>
                <a:ext cx="2472473" cy="523220"/>
              </a:xfrm>
              <a:prstGeom prst="rect">
                <a:avLst/>
              </a:prstGeom>
              <a:noFill/>
            </p:spPr>
            <p:txBody>
              <a:bodyPr wrap="square" rtlCol="0">
                <a:spAutoFit/>
              </a:bodyPr>
              <a:lstStyle/>
              <a:p>
                <a:pPr algn="ctr"/>
                <a:r>
                  <a:rPr lang="en-CN" sz="2800" b="1" dirty="0">
                    <a:solidFill>
                      <a:schemeClr val="bg1"/>
                    </a:solidFill>
                    <a:latin typeface="Arial" panose="020B0604020202020204" pitchFamily="34" charset="0"/>
                    <a:cs typeface="Arial" panose="020B0604020202020204" pitchFamily="34" charset="0"/>
                  </a:rPr>
                  <a:t>Second</a:t>
                </a:r>
                <a:r>
                  <a:rPr lang="zh-CN" altLang="en-US" sz="2800" b="1" dirty="0">
                    <a:solidFill>
                      <a:schemeClr val="bg1"/>
                    </a:solidFill>
                    <a:latin typeface="Arial" panose="020B0604020202020204" pitchFamily="34" charset="0"/>
                    <a:cs typeface="Arial" panose="020B0604020202020204" pitchFamily="34" charset="0"/>
                  </a:rPr>
                  <a:t> </a:t>
                </a:r>
                <a:r>
                  <a:rPr lang="en-US" altLang="zh-CN" sz="2800" b="1" dirty="0">
                    <a:solidFill>
                      <a:schemeClr val="bg1"/>
                    </a:solidFill>
                    <a:latin typeface="Arial" panose="020B0604020202020204" pitchFamily="34" charset="0"/>
                    <a:cs typeface="Arial" panose="020B0604020202020204" pitchFamily="34" charset="0"/>
                  </a:rPr>
                  <a:t>Page</a:t>
                </a:r>
              </a:p>
            </p:txBody>
          </p:sp>
          <p:cxnSp>
            <p:nvCxnSpPr>
              <p:cNvPr id="18" name="Straight Connector 17">
                <a:extLst>
                  <a:ext uri="{FF2B5EF4-FFF2-40B4-BE49-F238E27FC236}">
                    <a16:creationId xmlns:a16="http://schemas.microsoft.com/office/drawing/2014/main" id="{09712FF2-81DA-C74D-DE0C-BB303AFB514C}"/>
                  </a:ext>
                </a:extLst>
              </p:cNvPr>
              <p:cNvCxnSpPr>
                <a:cxnSpLocks/>
              </p:cNvCxnSpPr>
              <p:nvPr/>
            </p:nvCxnSpPr>
            <p:spPr>
              <a:xfrm>
                <a:off x="531983" y="2017412"/>
                <a:ext cx="2211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8AC2FD8-A8EF-EE29-EDB5-30E09919317A}"/>
                </a:ext>
              </a:extLst>
            </p:cNvPr>
            <p:cNvSpPr txBox="1"/>
            <p:nvPr/>
          </p:nvSpPr>
          <p:spPr>
            <a:xfrm>
              <a:off x="249922" y="3780276"/>
              <a:ext cx="2472473" cy="1138773"/>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Recommendation</a:t>
              </a:r>
            </a:p>
            <a:p>
              <a:pPr algn="ctr"/>
              <a:endParaRPr lang="en-CN" sz="1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5A14A"/>
                  </a:solidFill>
                  <a:latin typeface="Arial" panose="020B0604020202020204" pitchFamily="34" charset="0"/>
                  <a:cs typeface="Arial" panose="020B0604020202020204" pitchFamily="34" charset="0"/>
                </a:rPr>
                <a:t>Recommendation List</a:t>
              </a:r>
            </a:p>
            <a:p>
              <a:pPr marL="285750" indent="-285750">
                <a:buFont typeface="Arial" panose="020B0604020202020204" pitchFamily="34" charset="0"/>
                <a:buChar char="•"/>
              </a:pPr>
              <a:r>
                <a:rPr lang="en-US" sz="1600" dirty="0">
                  <a:solidFill>
                    <a:srgbClr val="05A14A"/>
                  </a:solidFill>
                  <a:latin typeface="Arial" panose="020B0604020202020204" pitchFamily="34" charset="0"/>
                  <a:cs typeface="Arial" panose="020B0604020202020204" pitchFamily="34" charset="0"/>
                </a:rPr>
                <a:t>Top10</a:t>
              </a:r>
              <a:endParaRPr lang="en-CN" sz="1600" dirty="0">
                <a:solidFill>
                  <a:srgbClr val="05A14A"/>
                </a:solidFill>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12268A05-61BC-85D8-79D9-164B4585DE20}"/>
              </a:ext>
            </a:extLst>
          </p:cNvPr>
          <p:cNvGrpSpPr/>
          <p:nvPr/>
        </p:nvGrpSpPr>
        <p:grpSpPr>
          <a:xfrm>
            <a:off x="9345600" y="85962"/>
            <a:ext cx="2703695" cy="543600"/>
            <a:chOff x="9345600" y="85962"/>
            <a:chExt cx="2703695" cy="543600"/>
          </a:xfrm>
        </p:grpSpPr>
        <p:pic>
          <p:nvPicPr>
            <p:cNvPr id="7" name="Picture 6" descr="Graphical user interface&#10;&#10;Description automatically generated">
              <a:extLst>
                <a:ext uri="{FF2B5EF4-FFF2-40B4-BE49-F238E27FC236}">
                  <a16:creationId xmlns:a16="http://schemas.microsoft.com/office/drawing/2014/main" id="{10BA078A-F528-5604-7D16-34FB66C363DF}"/>
                </a:ext>
              </a:extLst>
            </p:cNvPr>
            <p:cNvPicPr>
              <a:picLocks noChangeAspect="1"/>
            </p:cNvPicPr>
            <p:nvPr/>
          </p:nvPicPr>
          <p:blipFill>
            <a:blip r:embed="rId8"/>
            <a:stretch>
              <a:fillRect/>
            </a:stretch>
          </p:blipFill>
          <p:spPr>
            <a:xfrm>
              <a:off x="9345600" y="85963"/>
              <a:ext cx="1479558" cy="542119"/>
            </a:xfrm>
            <a:prstGeom prst="rect">
              <a:avLst/>
            </a:prstGeom>
          </p:spPr>
        </p:pic>
        <p:pic>
          <p:nvPicPr>
            <p:cNvPr id="11" name="Picture 10" descr="Text&#10;&#10;Description automatically generated">
              <a:extLst>
                <a:ext uri="{FF2B5EF4-FFF2-40B4-BE49-F238E27FC236}">
                  <a16:creationId xmlns:a16="http://schemas.microsoft.com/office/drawing/2014/main" id="{3DD80FC0-1EFA-452D-1FDF-8613B8F6127A}"/>
                </a:ext>
              </a:extLst>
            </p:cNvPr>
            <p:cNvPicPr>
              <a:picLocks noChangeAspect="1"/>
            </p:cNvPicPr>
            <p:nvPr/>
          </p:nvPicPr>
          <p:blipFill>
            <a:blip r:embed="rId9"/>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115780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F6C909B-A57B-3F53-574F-F5E297CC9D1A}"/>
              </a:ext>
            </a:extLst>
          </p:cNvPr>
          <p:cNvCxnSpPr/>
          <p:nvPr/>
        </p:nvCxnSpPr>
        <p:spPr>
          <a:xfrm>
            <a:off x="0" y="2819400"/>
            <a:ext cx="67056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54BCE7-56B0-2E2A-88A6-79D7277DCDDF}"/>
              </a:ext>
            </a:extLst>
          </p:cNvPr>
          <p:cNvCxnSpPr/>
          <p:nvPr/>
        </p:nvCxnSpPr>
        <p:spPr>
          <a:xfrm>
            <a:off x="5486400" y="3261360"/>
            <a:ext cx="67056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F8A725-809F-D632-DA74-A57CAE0AE6EC}"/>
              </a:ext>
            </a:extLst>
          </p:cNvPr>
          <p:cNvSpPr txBox="1"/>
          <p:nvPr/>
        </p:nvSpPr>
        <p:spPr>
          <a:xfrm>
            <a:off x="0" y="0"/>
            <a:ext cx="1823896" cy="89728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kern="1200" dirty="0">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Goals</a:t>
            </a:r>
          </a:p>
        </p:txBody>
      </p:sp>
      <p:sp>
        <p:nvSpPr>
          <p:cNvPr id="8" name="TextBox 7">
            <a:extLst>
              <a:ext uri="{FF2B5EF4-FFF2-40B4-BE49-F238E27FC236}">
                <a16:creationId xmlns:a16="http://schemas.microsoft.com/office/drawing/2014/main" id="{35DD5388-07BC-354B-C766-931B3506CC11}"/>
              </a:ext>
            </a:extLst>
          </p:cNvPr>
          <p:cNvSpPr txBox="1"/>
          <p:nvPr/>
        </p:nvSpPr>
        <p:spPr>
          <a:xfrm>
            <a:off x="911948" y="862827"/>
            <a:ext cx="8984514" cy="1531958"/>
          </a:xfrm>
          <a:prstGeom prst="rect">
            <a:avLst/>
          </a:prstGeom>
          <a:noFill/>
        </p:spPr>
        <p:txBody>
          <a:bodyPr wrap="square" rtlCol="0">
            <a:spAutoFit/>
          </a:bodyPr>
          <a:lstStyle/>
          <a:p>
            <a:pPr marL="285750" indent="-285750">
              <a:lnSpc>
                <a:spcPct val="200000"/>
              </a:lnSpc>
              <a:spcAft>
                <a:spcPts val="600"/>
              </a:spcAft>
              <a:buFont typeface="Arial" panose="020B0604020202020204" pitchFamily="34" charset="0"/>
              <a:buChar char="•"/>
            </a:pPr>
            <a:r>
              <a:rPr lang="en-US" altLang="zh-CN" sz="2400" b="1" dirty="0">
                <a:solidFill>
                  <a:schemeClr val="bg1"/>
                </a:solidFill>
                <a:latin typeface="Arial" panose="020B0604020202020204" pitchFamily="34" charset="0"/>
                <a:cs typeface="Arial" panose="020B0604020202020204" pitchFamily="34" charset="0"/>
              </a:rPr>
              <a:t>Provide users’ favorite music list based on their selection</a:t>
            </a:r>
          </a:p>
          <a:p>
            <a:pPr marL="285750" indent="-285750">
              <a:lnSpc>
                <a:spcPct val="200000"/>
              </a:lnSpc>
              <a:spcAft>
                <a:spcPts val="600"/>
              </a:spcAft>
              <a:buFont typeface="Arial" panose="020B0604020202020204" pitchFamily="34" charset="0"/>
              <a:buChar char="•"/>
            </a:pPr>
            <a:r>
              <a:rPr lang="en-US" altLang="zh-CN" sz="2400" b="1" dirty="0">
                <a:solidFill>
                  <a:schemeClr val="bg1"/>
                </a:solidFill>
                <a:latin typeface="Arial" panose="020B0604020202020204" pitchFamily="34" charset="0"/>
                <a:cs typeface="Arial" panose="020B0604020202020204" pitchFamily="34" charset="0"/>
              </a:rPr>
              <a:t>Obtain a list based on two different algorithms </a:t>
            </a:r>
          </a:p>
        </p:txBody>
      </p:sp>
      <p:sp>
        <p:nvSpPr>
          <p:cNvPr id="9" name="TextBox 8">
            <a:extLst>
              <a:ext uri="{FF2B5EF4-FFF2-40B4-BE49-F238E27FC236}">
                <a16:creationId xmlns:a16="http://schemas.microsoft.com/office/drawing/2014/main" id="{3DFE26EF-92EA-7529-6A90-1A6CFCBCF336}"/>
              </a:ext>
            </a:extLst>
          </p:cNvPr>
          <p:cNvSpPr txBox="1"/>
          <p:nvPr/>
        </p:nvSpPr>
        <p:spPr>
          <a:xfrm>
            <a:off x="-152400" y="4316900"/>
            <a:ext cx="11432452" cy="1703030"/>
          </a:xfrm>
          <a:prstGeom prst="rect">
            <a:avLst/>
          </a:prstGeom>
          <a:noFill/>
        </p:spPr>
        <p:txBody>
          <a:bodyPr wrap="squar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r">
              <a:lnSpc>
                <a:spcPct val="150000"/>
              </a:lnSpc>
              <a:buFont typeface="Arial" panose="020B0604020202020204" pitchFamily="34" charset="0"/>
              <a:buChar char="•"/>
            </a:pPr>
            <a:r>
              <a:rPr lang="en-GB" dirty="0">
                <a:solidFill>
                  <a:schemeClr val="bg1"/>
                </a:solidFill>
                <a:latin typeface="Arial" panose="020B0604020202020204" pitchFamily="34" charset="0"/>
                <a:cs typeface="Arial" panose="020B0604020202020204" pitchFamily="34" charset="0"/>
              </a:rPr>
              <a:t>Allow users to choose preferable music feature and its levels to fine-tune the music recommendations</a:t>
            </a:r>
          </a:p>
          <a:p>
            <a:pPr marL="285750" indent="-285750" algn="r">
              <a:lnSpc>
                <a:spcPct val="150000"/>
              </a:lnSpc>
              <a:buFont typeface="Arial" panose="020B0604020202020204" pitchFamily="34" charset="0"/>
              <a:buChar char="•"/>
            </a:pPr>
            <a:r>
              <a:rPr lang="en-GB" dirty="0">
                <a:solidFill>
                  <a:schemeClr val="bg1"/>
                </a:solidFill>
                <a:latin typeface="Arial" panose="020B0604020202020204" pitchFamily="34" charset="0"/>
                <a:cs typeface="Arial" panose="020B0604020202020204" pitchFamily="34" charset="0"/>
              </a:rPr>
              <a:t>Calculate the gap between songs and the users’ selection. Give weight to score to obtain the matched list</a:t>
            </a:r>
          </a:p>
          <a:p>
            <a:pPr marL="285750" indent="-285750" algn="r">
              <a:lnSpc>
                <a:spcPct val="150000"/>
              </a:lnSpc>
              <a:buFont typeface="Arial" panose="020B0604020202020204" pitchFamily="34" charset="0"/>
              <a:buChar char="•"/>
            </a:pPr>
            <a:r>
              <a:rPr lang="en-GB" dirty="0">
                <a:solidFill>
                  <a:schemeClr val="bg1"/>
                </a:solidFill>
                <a:latin typeface="Arial" panose="020B0604020202020204" pitchFamily="34" charset="0"/>
                <a:cs typeface="Arial" panose="020B0604020202020204" pitchFamily="34" charset="0"/>
              </a:rPr>
              <a:t>Compute cosine similarity to obtain the matched list  </a:t>
            </a:r>
          </a:p>
          <a:p>
            <a:pPr>
              <a:lnSpc>
                <a:spcPct val="150000"/>
              </a:lnSpc>
            </a:pPr>
            <a:endParaRPr lang="en-CN"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FFADFCE-C8A3-36A8-48B9-22569A99CAF3}"/>
              </a:ext>
            </a:extLst>
          </p:cNvPr>
          <p:cNvSpPr txBox="1"/>
          <p:nvPr/>
        </p:nvSpPr>
        <p:spPr>
          <a:xfrm>
            <a:off x="10368104" y="3261360"/>
            <a:ext cx="1823896" cy="89728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kern="1200" dirty="0">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Plans</a:t>
            </a:r>
          </a:p>
        </p:txBody>
      </p:sp>
      <p:grpSp>
        <p:nvGrpSpPr>
          <p:cNvPr id="11" name="Group 10">
            <a:extLst>
              <a:ext uri="{FF2B5EF4-FFF2-40B4-BE49-F238E27FC236}">
                <a16:creationId xmlns:a16="http://schemas.microsoft.com/office/drawing/2014/main" id="{F542D6A5-07E8-D200-351E-0947C3499902}"/>
              </a:ext>
            </a:extLst>
          </p:cNvPr>
          <p:cNvGrpSpPr/>
          <p:nvPr/>
        </p:nvGrpSpPr>
        <p:grpSpPr>
          <a:xfrm>
            <a:off x="9345600" y="85962"/>
            <a:ext cx="2703695" cy="543600"/>
            <a:chOff x="9345600" y="85962"/>
            <a:chExt cx="2703695" cy="543600"/>
          </a:xfrm>
        </p:grpSpPr>
        <p:pic>
          <p:nvPicPr>
            <p:cNvPr id="12" name="Picture 11" descr="Graphical user interface&#10;&#10;Description automatically generated">
              <a:extLst>
                <a:ext uri="{FF2B5EF4-FFF2-40B4-BE49-F238E27FC236}">
                  <a16:creationId xmlns:a16="http://schemas.microsoft.com/office/drawing/2014/main" id="{A1337E44-CB99-BFA8-35F4-A2FC43E347BA}"/>
                </a:ext>
              </a:extLst>
            </p:cNvPr>
            <p:cNvPicPr>
              <a:picLocks noChangeAspect="1"/>
            </p:cNvPicPr>
            <p:nvPr/>
          </p:nvPicPr>
          <p:blipFill>
            <a:blip r:embed="rId2"/>
            <a:stretch>
              <a:fillRect/>
            </a:stretch>
          </p:blipFill>
          <p:spPr>
            <a:xfrm>
              <a:off x="9345600" y="85963"/>
              <a:ext cx="1479558" cy="542119"/>
            </a:xfrm>
            <a:prstGeom prst="rect">
              <a:avLst/>
            </a:prstGeom>
          </p:spPr>
        </p:pic>
        <p:pic>
          <p:nvPicPr>
            <p:cNvPr id="13" name="Picture 12" descr="Text&#10;&#10;Description automatically generated">
              <a:extLst>
                <a:ext uri="{FF2B5EF4-FFF2-40B4-BE49-F238E27FC236}">
                  <a16:creationId xmlns:a16="http://schemas.microsoft.com/office/drawing/2014/main" id="{F8588583-5AFF-B45C-E6D4-AF07289F024E}"/>
                </a:ext>
              </a:extLst>
            </p:cNvPr>
            <p:cNvPicPr>
              <a:picLocks noChangeAspect="1"/>
            </p:cNvPicPr>
            <p:nvPr/>
          </p:nvPicPr>
          <p:blipFill>
            <a:blip r:embed="rId3"/>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164849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111000" b="-108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2D395-BE0C-A623-3125-F5F326DA3072}"/>
              </a:ext>
            </a:extLst>
          </p:cNvPr>
          <p:cNvSpPr>
            <a:spLocks noChangeAspect="1"/>
          </p:cNvSpPr>
          <p:nvPr/>
        </p:nvSpPr>
        <p:spPr>
          <a:xfrm>
            <a:off x="7802047" y="2323495"/>
            <a:ext cx="4141057" cy="2592299"/>
          </a:xfrm>
          <a:prstGeom prst="rect">
            <a:avLst/>
          </a:prstGeom>
          <a:blipFill>
            <a:blip r:embed="rId4"/>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46300C72-FA50-1501-9A12-B4DEA90492DE}"/>
              </a:ext>
            </a:extLst>
          </p:cNvPr>
          <p:cNvSpPr>
            <a:spLocks noChangeAspect="1"/>
          </p:cNvSpPr>
          <p:nvPr/>
        </p:nvSpPr>
        <p:spPr>
          <a:xfrm>
            <a:off x="5998770" y="1880636"/>
            <a:ext cx="5428109" cy="3397993"/>
          </a:xfrm>
          <a:prstGeom prst="rect">
            <a:avLst/>
          </a:prstGeom>
          <a:blipFill>
            <a:blip r:embed="rId5"/>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 name="Straight Connector 2">
            <a:extLst>
              <a:ext uri="{FF2B5EF4-FFF2-40B4-BE49-F238E27FC236}">
                <a16:creationId xmlns:a16="http://schemas.microsoft.com/office/drawing/2014/main" id="{5541CBF3-AFCD-AD40-3D6F-E938B3EC9597}"/>
              </a:ext>
            </a:extLst>
          </p:cNvPr>
          <p:cNvCxnSpPr>
            <a:cxnSpLocks/>
          </p:cNvCxnSpPr>
          <p:nvPr/>
        </p:nvCxnSpPr>
        <p:spPr>
          <a:xfrm>
            <a:off x="4095161" y="4003446"/>
            <a:ext cx="37881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120D80-A192-BF40-998A-F25A065CBAEE}"/>
              </a:ext>
            </a:extLst>
          </p:cNvPr>
          <p:cNvSpPr>
            <a:spLocks noChangeAspect="1"/>
          </p:cNvSpPr>
          <p:nvPr/>
        </p:nvSpPr>
        <p:spPr>
          <a:xfrm>
            <a:off x="4368220" y="1533338"/>
            <a:ext cx="6434100" cy="4027744"/>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7FDE60EB-9A36-EF1E-4A25-FF833F10A8D3}"/>
              </a:ext>
            </a:extLst>
          </p:cNvPr>
          <p:cNvSpPr>
            <a:spLocks noChangeAspect="1"/>
          </p:cNvSpPr>
          <p:nvPr/>
        </p:nvSpPr>
        <p:spPr>
          <a:xfrm>
            <a:off x="3117015" y="1194867"/>
            <a:ext cx="7137812" cy="4468266"/>
          </a:xfrm>
          <a:prstGeom prst="rect">
            <a:avLst/>
          </a:prstGeom>
          <a:blipFill>
            <a:blip r:embed="rId7"/>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6" name="Group 5">
            <a:extLst>
              <a:ext uri="{FF2B5EF4-FFF2-40B4-BE49-F238E27FC236}">
                <a16:creationId xmlns:a16="http://schemas.microsoft.com/office/drawing/2014/main" id="{EB42CF0F-EE0B-39A8-90E7-47982E064031}"/>
              </a:ext>
            </a:extLst>
          </p:cNvPr>
          <p:cNvGrpSpPr/>
          <p:nvPr/>
        </p:nvGrpSpPr>
        <p:grpSpPr>
          <a:xfrm>
            <a:off x="487456" y="2286368"/>
            <a:ext cx="2472473" cy="2183128"/>
            <a:chOff x="249922" y="2735921"/>
            <a:chExt cx="2472473" cy="2183128"/>
          </a:xfrm>
        </p:grpSpPr>
        <p:grpSp>
          <p:nvGrpSpPr>
            <p:cNvPr id="7" name="Group 6">
              <a:extLst>
                <a:ext uri="{FF2B5EF4-FFF2-40B4-BE49-F238E27FC236}">
                  <a16:creationId xmlns:a16="http://schemas.microsoft.com/office/drawing/2014/main" id="{307B49CD-874D-8223-8803-6C9B083620FC}"/>
                </a:ext>
              </a:extLst>
            </p:cNvPr>
            <p:cNvGrpSpPr/>
            <p:nvPr/>
          </p:nvGrpSpPr>
          <p:grpSpPr>
            <a:xfrm>
              <a:off x="249922" y="2735921"/>
              <a:ext cx="2472473" cy="693079"/>
              <a:chOff x="401355" y="1324333"/>
              <a:chExt cx="2472473" cy="693079"/>
            </a:xfrm>
          </p:grpSpPr>
          <p:sp>
            <p:nvSpPr>
              <p:cNvPr id="12" name="TextBox 11">
                <a:extLst>
                  <a:ext uri="{FF2B5EF4-FFF2-40B4-BE49-F238E27FC236}">
                    <a16:creationId xmlns:a16="http://schemas.microsoft.com/office/drawing/2014/main" id="{2951E010-0F6B-BC59-FB57-498E87364D17}"/>
                  </a:ext>
                </a:extLst>
              </p:cNvPr>
              <p:cNvSpPr txBox="1"/>
              <p:nvPr/>
            </p:nvSpPr>
            <p:spPr>
              <a:xfrm>
                <a:off x="401355" y="1324333"/>
                <a:ext cx="2472473" cy="523220"/>
              </a:xfrm>
              <a:prstGeom prst="rect">
                <a:avLst/>
              </a:prstGeom>
              <a:noFill/>
            </p:spPr>
            <p:txBody>
              <a:bodyPr wrap="square" rtlCol="0">
                <a:spAutoFit/>
              </a:bodyPr>
              <a:lstStyle/>
              <a:p>
                <a:pPr algn="ctr"/>
                <a:r>
                  <a:rPr lang="en-CN" sz="2800" b="1" dirty="0">
                    <a:solidFill>
                      <a:schemeClr val="bg1"/>
                    </a:solidFill>
                    <a:latin typeface="Arial" panose="020B0604020202020204" pitchFamily="34" charset="0"/>
                    <a:cs typeface="Arial" panose="020B0604020202020204" pitchFamily="34" charset="0"/>
                  </a:rPr>
                  <a:t>Second</a:t>
                </a:r>
                <a:r>
                  <a:rPr lang="zh-CN" altLang="en-US" sz="2800" b="1" dirty="0">
                    <a:solidFill>
                      <a:schemeClr val="bg1"/>
                    </a:solidFill>
                    <a:latin typeface="Arial" panose="020B0604020202020204" pitchFamily="34" charset="0"/>
                    <a:cs typeface="Arial" panose="020B0604020202020204" pitchFamily="34" charset="0"/>
                  </a:rPr>
                  <a:t> </a:t>
                </a:r>
                <a:r>
                  <a:rPr lang="en-US" altLang="zh-CN" sz="2800" b="1" dirty="0">
                    <a:solidFill>
                      <a:schemeClr val="bg1"/>
                    </a:solidFill>
                    <a:latin typeface="Arial" panose="020B0604020202020204" pitchFamily="34" charset="0"/>
                    <a:cs typeface="Arial" panose="020B0604020202020204" pitchFamily="34" charset="0"/>
                  </a:rPr>
                  <a:t>Page</a:t>
                </a:r>
              </a:p>
            </p:txBody>
          </p:sp>
          <p:cxnSp>
            <p:nvCxnSpPr>
              <p:cNvPr id="13" name="Straight Connector 12">
                <a:extLst>
                  <a:ext uri="{FF2B5EF4-FFF2-40B4-BE49-F238E27FC236}">
                    <a16:creationId xmlns:a16="http://schemas.microsoft.com/office/drawing/2014/main" id="{539B7D52-ACD4-E3B5-28E3-651C5F81369A}"/>
                  </a:ext>
                </a:extLst>
              </p:cNvPr>
              <p:cNvCxnSpPr>
                <a:cxnSpLocks/>
              </p:cNvCxnSpPr>
              <p:nvPr/>
            </p:nvCxnSpPr>
            <p:spPr>
              <a:xfrm>
                <a:off x="531983" y="2017412"/>
                <a:ext cx="2211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0266244-7B19-74C2-F6F4-24004511188B}"/>
                </a:ext>
              </a:extLst>
            </p:cNvPr>
            <p:cNvSpPr txBox="1"/>
            <p:nvPr/>
          </p:nvSpPr>
          <p:spPr>
            <a:xfrm>
              <a:off x="249922" y="3780276"/>
              <a:ext cx="2472473" cy="1138773"/>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Recommendation</a:t>
              </a:r>
            </a:p>
            <a:p>
              <a:pPr algn="ctr"/>
              <a:endParaRPr lang="en-CN" sz="1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5A14A"/>
                  </a:solidFill>
                  <a:latin typeface="Arial" panose="020B0604020202020204" pitchFamily="34" charset="0"/>
                  <a:cs typeface="Arial" panose="020B0604020202020204" pitchFamily="34" charset="0"/>
                </a:rPr>
                <a:t>Scroll down</a:t>
              </a:r>
            </a:p>
            <a:p>
              <a:pPr marL="285750" indent="-285750">
                <a:buFont typeface="Arial" panose="020B0604020202020204" pitchFamily="34" charset="0"/>
                <a:buChar char="•"/>
              </a:pPr>
              <a:r>
                <a:rPr lang="en-US" sz="1600" dirty="0">
                  <a:solidFill>
                    <a:srgbClr val="05A14A"/>
                  </a:solidFill>
                  <a:latin typeface="Arial" panose="020B0604020202020204" pitchFamily="34" charset="0"/>
                  <a:cs typeface="Arial" panose="020B0604020202020204" pitchFamily="34" charset="0"/>
                </a:rPr>
                <a:t>Radar plot for top 3</a:t>
              </a:r>
              <a:endParaRPr lang="en-CN" sz="1600" dirty="0">
                <a:solidFill>
                  <a:srgbClr val="05A14A"/>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A24B17D5-0D78-3B0E-E73E-26EBC886B18F}"/>
              </a:ext>
            </a:extLst>
          </p:cNvPr>
          <p:cNvGrpSpPr/>
          <p:nvPr/>
        </p:nvGrpSpPr>
        <p:grpSpPr>
          <a:xfrm>
            <a:off x="9345600" y="85962"/>
            <a:ext cx="2703695" cy="543600"/>
            <a:chOff x="9345600" y="85962"/>
            <a:chExt cx="2703695" cy="543600"/>
          </a:xfrm>
        </p:grpSpPr>
        <p:pic>
          <p:nvPicPr>
            <p:cNvPr id="15" name="Picture 14" descr="Graphical user interface&#10;&#10;Description automatically generated">
              <a:extLst>
                <a:ext uri="{FF2B5EF4-FFF2-40B4-BE49-F238E27FC236}">
                  <a16:creationId xmlns:a16="http://schemas.microsoft.com/office/drawing/2014/main" id="{00E6297D-89BE-43A9-C853-1C0611F22EDA}"/>
                </a:ext>
              </a:extLst>
            </p:cNvPr>
            <p:cNvPicPr>
              <a:picLocks noChangeAspect="1"/>
            </p:cNvPicPr>
            <p:nvPr/>
          </p:nvPicPr>
          <p:blipFill>
            <a:blip r:embed="rId8"/>
            <a:stretch>
              <a:fillRect/>
            </a:stretch>
          </p:blipFill>
          <p:spPr>
            <a:xfrm>
              <a:off x="9345600" y="85963"/>
              <a:ext cx="1479558" cy="542119"/>
            </a:xfrm>
            <a:prstGeom prst="rect">
              <a:avLst/>
            </a:prstGeom>
          </p:spPr>
        </p:pic>
        <p:pic>
          <p:nvPicPr>
            <p:cNvPr id="16" name="Picture 15" descr="Text&#10;&#10;Description automatically generated">
              <a:extLst>
                <a:ext uri="{FF2B5EF4-FFF2-40B4-BE49-F238E27FC236}">
                  <a16:creationId xmlns:a16="http://schemas.microsoft.com/office/drawing/2014/main" id="{2345C484-0F0B-2B02-002B-714B74B17F1E}"/>
                </a:ext>
              </a:extLst>
            </p:cNvPr>
            <p:cNvPicPr>
              <a:picLocks noChangeAspect="1"/>
            </p:cNvPicPr>
            <p:nvPr/>
          </p:nvPicPr>
          <p:blipFill>
            <a:blip r:embed="rId9"/>
            <a:stretch>
              <a:fillRect/>
            </a:stretch>
          </p:blipFill>
          <p:spPr>
            <a:xfrm>
              <a:off x="10976400" y="85962"/>
              <a:ext cx="1072895" cy="543600"/>
            </a:xfrm>
            <a:prstGeom prst="rect">
              <a:avLst/>
            </a:prstGeom>
          </p:spPr>
        </p:pic>
      </p:grpSp>
      <p:pic>
        <p:nvPicPr>
          <p:cNvPr id="22" name="Graphic 21" descr="Web design with solid fill">
            <a:hlinkClick r:id="rId10"/>
            <a:extLst>
              <a:ext uri="{FF2B5EF4-FFF2-40B4-BE49-F238E27FC236}">
                <a16:creationId xmlns:a16="http://schemas.microsoft.com/office/drawing/2014/main" id="{25228E3F-2DDB-8523-D28E-AFFBBE8B5C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89680" y="4882327"/>
            <a:ext cx="650147" cy="650147"/>
          </a:xfrm>
          <a:prstGeom prst="rect">
            <a:avLst/>
          </a:prstGeom>
        </p:spPr>
      </p:pic>
    </p:spTree>
    <p:extLst>
      <p:ext uri="{BB962C8B-B14F-4D97-AF65-F5344CB8AC3E}">
        <p14:creationId xmlns:p14="http://schemas.microsoft.com/office/powerpoint/2010/main" val="411414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E27D9FC-38ED-67DC-5E07-C7692FA301B5}"/>
              </a:ext>
            </a:extLst>
          </p:cNvPr>
          <p:cNvSpPr>
            <a:spLocks noGrp="1"/>
          </p:cNvSpPr>
          <p:nvPr>
            <p:ph type="title"/>
          </p:nvPr>
        </p:nvSpPr>
        <p:spPr>
          <a:xfrm>
            <a:off x="6527800" y="508480"/>
            <a:ext cx="4713997" cy="1225650"/>
          </a:xfrm>
        </p:spPr>
        <p:txBody>
          <a:bodyPr anchor="b">
            <a:normAutofit/>
          </a:bodyPr>
          <a:lstStyle/>
          <a:p>
            <a:r>
              <a:rPr lang="en-CN" sz="2800" b="1" dirty="0">
                <a:solidFill>
                  <a:schemeClr val="bg1"/>
                </a:solidFill>
              </a:rPr>
              <a:t>LIMITATION &amp; </a:t>
            </a:r>
            <a:br>
              <a:rPr lang="en-CN" sz="2800" b="1" dirty="0">
                <a:solidFill>
                  <a:schemeClr val="bg1"/>
                </a:solidFill>
              </a:rPr>
            </a:br>
            <a:r>
              <a:rPr lang="en-CN" sz="2800" b="1" dirty="0">
                <a:solidFill>
                  <a:schemeClr val="bg1"/>
                </a:solidFill>
              </a:rPr>
              <a:t>FUTURE ENHANCEMENT</a:t>
            </a:r>
          </a:p>
        </p:txBody>
      </p:sp>
      <p:pic>
        <p:nvPicPr>
          <p:cNvPr id="5" name="Content Placeholder 4" descr="A picture containing earphone, dark&#10;&#10;Description automatically generated">
            <a:extLst>
              <a:ext uri="{FF2B5EF4-FFF2-40B4-BE49-F238E27FC236}">
                <a16:creationId xmlns:a16="http://schemas.microsoft.com/office/drawing/2014/main" id="{7AAEBB1C-2892-6C4C-9059-130ED4671334}"/>
              </a:ext>
            </a:extLst>
          </p:cNvPr>
          <p:cNvPicPr>
            <a:picLocks noChangeAspect="1"/>
          </p:cNvPicPr>
          <p:nvPr/>
        </p:nvPicPr>
        <p:blipFill>
          <a:blip r:embed="rId3"/>
          <a:stretch>
            <a:fillRect/>
          </a:stretch>
        </p:blipFill>
        <p:spPr>
          <a:xfrm>
            <a:off x="1334863" y="0"/>
            <a:ext cx="3857625" cy="6858000"/>
          </a:xfrm>
          <a:prstGeom prst="rect">
            <a:avLst/>
          </a:prstGeom>
        </p:spPr>
      </p:pic>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FB391B7-FCBA-1279-DB49-FD1B335A0A2D}"/>
              </a:ext>
            </a:extLst>
          </p:cNvPr>
          <p:cNvSpPr>
            <a:spLocks noGrp="1"/>
          </p:cNvSpPr>
          <p:nvPr>
            <p:ph idx="1"/>
          </p:nvPr>
        </p:nvSpPr>
        <p:spPr>
          <a:xfrm>
            <a:off x="6527351" y="1959834"/>
            <a:ext cx="4820139" cy="3506507"/>
          </a:xfrm>
        </p:spPr>
        <p:txBody>
          <a:bodyPr anchor="ctr">
            <a:normAutofit/>
          </a:bodyPr>
          <a:lstStyle/>
          <a:p>
            <a:r>
              <a:rPr lang="en-US" sz="2000" dirty="0">
                <a:solidFill>
                  <a:schemeClr val="bg1"/>
                </a:solidFill>
              </a:rPr>
              <a:t>Data</a:t>
            </a:r>
            <a:r>
              <a:rPr lang="zh-CN" altLang="en-US" sz="2000" dirty="0">
                <a:solidFill>
                  <a:schemeClr val="bg1"/>
                </a:solidFill>
              </a:rPr>
              <a:t> </a:t>
            </a:r>
            <a:r>
              <a:rPr lang="en-US" altLang="zh-CN" sz="2000" dirty="0">
                <a:solidFill>
                  <a:schemeClr val="bg1"/>
                </a:solidFill>
              </a:rPr>
              <a:t>Acquisition</a:t>
            </a:r>
          </a:p>
          <a:p>
            <a:pPr lvl="1"/>
            <a:r>
              <a:rPr lang="en-US" sz="1600" dirty="0">
                <a:solidFill>
                  <a:schemeClr val="bg1"/>
                </a:solidFill>
              </a:rPr>
              <a:t>Real-time data update</a:t>
            </a:r>
          </a:p>
          <a:p>
            <a:r>
              <a:rPr lang="en-US" sz="2000" dirty="0">
                <a:solidFill>
                  <a:schemeClr val="bg1"/>
                </a:solidFill>
              </a:rPr>
              <a:t>Algorithm</a:t>
            </a:r>
          </a:p>
          <a:p>
            <a:pPr lvl="1"/>
            <a:r>
              <a:rPr lang="en-US" sz="1600" dirty="0">
                <a:solidFill>
                  <a:schemeClr val="bg1"/>
                </a:solidFill>
              </a:rPr>
              <a:t>Users can define the weight of features in the scoring function</a:t>
            </a:r>
          </a:p>
          <a:p>
            <a:pPr lvl="1"/>
            <a:r>
              <a:rPr lang="en-US" sz="1600" dirty="0">
                <a:solidFill>
                  <a:schemeClr val="bg1"/>
                </a:solidFill>
              </a:rPr>
              <a:t>User can choose their favorite </a:t>
            </a:r>
            <a:r>
              <a:rPr lang="en-US" sz="1600">
                <a:solidFill>
                  <a:schemeClr val="bg1"/>
                </a:solidFill>
              </a:rPr>
              <a:t>song directly</a:t>
            </a:r>
            <a:endParaRPr lang="en-US" sz="1600" dirty="0">
              <a:solidFill>
                <a:schemeClr val="bg1"/>
              </a:solidFill>
            </a:endParaRPr>
          </a:p>
          <a:p>
            <a:r>
              <a:rPr lang="en-US" sz="2000" dirty="0">
                <a:solidFill>
                  <a:schemeClr val="bg1"/>
                </a:solidFill>
              </a:rPr>
              <a:t>Shiny APP</a:t>
            </a:r>
          </a:p>
          <a:p>
            <a:pPr lvl="1"/>
            <a:r>
              <a:rPr lang="en-US" sz="1600" dirty="0">
                <a:solidFill>
                  <a:schemeClr val="bg1"/>
                </a:solidFill>
              </a:rPr>
              <a:t>Record each search results</a:t>
            </a:r>
          </a:p>
          <a:p>
            <a:pPr lvl="1"/>
            <a:r>
              <a:rPr lang="en-US" sz="1600" dirty="0">
                <a:solidFill>
                  <a:schemeClr val="bg1"/>
                </a:solidFill>
              </a:rPr>
              <a:t>More visualization for the recommendation list</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396B76-A2FA-9D58-A5FA-2B16AF01DDDE}"/>
              </a:ext>
            </a:extLst>
          </p:cNvPr>
          <p:cNvGrpSpPr/>
          <p:nvPr/>
        </p:nvGrpSpPr>
        <p:grpSpPr>
          <a:xfrm>
            <a:off x="9345600" y="85962"/>
            <a:ext cx="2703695" cy="543600"/>
            <a:chOff x="9345600" y="85962"/>
            <a:chExt cx="2703695" cy="543600"/>
          </a:xfrm>
        </p:grpSpPr>
        <p:pic>
          <p:nvPicPr>
            <p:cNvPr id="7" name="Picture 6" descr="Graphical user interface&#10;&#10;Description automatically generated">
              <a:extLst>
                <a:ext uri="{FF2B5EF4-FFF2-40B4-BE49-F238E27FC236}">
                  <a16:creationId xmlns:a16="http://schemas.microsoft.com/office/drawing/2014/main" id="{365954D9-BB92-673A-67BB-473593F865CB}"/>
                </a:ext>
              </a:extLst>
            </p:cNvPr>
            <p:cNvPicPr>
              <a:picLocks noChangeAspect="1"/>
            </p:cNvPicPr>
            <p:nvPr/>
          </p:nvPicPr>
          <p:blipFill>
            <a:blip r:embed="rId4"/>
            <a:stretch>
              <a:fillRect/>
            </a:stretch>
          </p:blipFill>
          <p:spPr>
            <a:xfrm>
              <a:off x="9345600" y="85963"/>
              <a:ext cx="1479558" cy="542119"/>
            </a:xfrm>
            <a:prstGeom prst="rect">
              <a:avLst/>
            </a:prstGeom>
          </p:spPr>
        </p:pic>
        <p:pic>
          <p:nvPicPr>
            <p:cNvPr id="8" name="Picture 7" descr="Text&#10;&#10;Description automatically generated">
              <a:extLst>
                <a:ext uri="{FF2B5EF4-FFF2-40B4-BE49-F238E27FC236}">
                  <a16:creationId xmlns:a16="http://schemas.microsoft.com/office/drawing/2014/main" id="{1BC076A1-BAB0-8496-A2E3-9C5A6C7BD9B7}"/>
                </a:ext>
              </a:extLst>
            </p:cNvPr>
            <p:cNvPicPr>
              <a:picLocks noChangeAspect="1"/>
            </p:cNvPicPr>
            <p:nvPr/>
          </p:nvPicPr>
          <p:blipFill>
            <a:blip r:embed="rId5"/>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379837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5">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text, computer, indoor, computer&#10;&#10;Description automatically generated">
            <a:extLst>
              <a:ext uri="{FF2B5EF4-FFF2-40B4-BE49-F238E27FC236}">
                <a16:creationId xmlns:a16="http://schemas.microsoft.com/office/drawing/2014/main" id="{F7A018C8-7541-DB00-2C93-54283612BCEF}"/>
              </a:ext>
            </a:extLst>
          </p:cNvPr>
          <p:cNvPicPr>
            <a:picLocks noChangeAspect="1"/>
          </p:cNvPicPr>
          <p:nvPr/>
        </p:nvPicPr>
        <p:blipFill rotWithShape="1">
          <a:blip r:embed="rId2"/>
          <a:srcRect t="11340" r="1" b="1"/>
          <a:stretch/>
        </p:blipFill>
        <p:spPr>
          <a:xfrm>
            <a:off x="603671" y="-1"/>
            <a:ext cx="11588329" cy="6857999"/>
          </a:xfrm>
          <a:prstGeom prst="rect">
            <a:avLst/>
          </a:prstGeom>
        </p:spPr>
      </p:pic>
      <p:sp>
        <p:nvSpPr>
          <p:cNvPr id="45" name="Rectangle 1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E07E6-3DB4-CF67-CE4B-F9BBA3D30212}"/>
              </a:ext>
            </a:extLst>
          </p:cNvPr>
          <p:cNvSpPr>
            <a:spLocks noGrp="1"/>
          </p:cNvSpPr>
          <p:nvPr>
            <p:ph type="title"/>
          </p:nvPr>
        </p:nvSpPr>
        <p:spPr>
          <a:xfrm>
            <a:off x="1130460" y="2078146"/>
            <a:ext cx="3854134" cy="2701708"/>
          </a:xfrm>
        </p:spPr>
        <p:txBody>
          <a:bodyPr>
            <a:normAutofit fontScale="90000"/>
          </a:bodyPr>
          <a:lstStyle/>
          <a:p>
            <a:pPr>
              <a:lnSpc>
                <a:spcPct val="150000"/>
              </a:lnSpc>
            </a:pPr>
            <a:r>
              <a:rPr lang="en-CN" b="1" dirty="0">
                <a:solidFill>
                  <a:schemeClr val="bg1"/>
                </a:solidFill>
              </a:rPr>
              <a:t>THANKS FOR YOUR ATTENTIONS!</a:t>
            </a:r>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3"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rgbClr val="05A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3B4FE1-3DD0-F750-60CA-CD6FC1369594}"/>
              </a:ext>
            </a:extLst>
          </p:cNvPr>
          <p:cNvGrpSpPr/>
          <p:nvPr/>
        </p:nvGrpSpPr>
        <p:grpSpPr>
          <a:xfrm>
            <a:off x="9345600" y="85962"/>
            <a:ext cx="2703695" cy="543600"/>
            <a:chOff x="9345600" y="85962"/>
            <a:chExt cx="2703695" cy="543600"/>
          </a:xfrm>
        </p:grpSpPr>
        <p:pic>
          <p:nvPicPr>
            <p:cNvPr id="11" name="Picture 10" descr="Graphical user interface&#10;&#10;Description automatically generated">
              <a:extLst>
                <a:ext uri="{FF2B5EF4-FFF2-40B4-BE49-F238E27FC236}">
                  <a16:creationId xmlns:a16="http://schemas.microsoft.com/office/drawing/2014/main" id="{B6DB21E3-7FC0-361F-151B-043D5C4F333D}"/>
                </a:ext>
              </a:extLst>
            </p:cNvPr>
            <p:cNvPicPr>
              <a:picLocks noChangeAspect="1"/>
            </p:cNvPicPr>
            <p:nvPr/>
          </p:nvPicPr>
          <p:blipFill>
            <a:blip r:embed="rId3"/>
            <a:stretch>
              <a:fillRect/>
            </a:stretch>
          </p:blipFill>
          <p:spPr>
            <a:xfrm>
              <a:off x="9345600" y="85963"/>
              <a:ext cx="1479558" cy="542119"/>
            </a:xfrm>
            <a:prstGeom prst="rect">
              <a:avLst/>
            </a:prstGeom>
          </p:spPr>
        </p:pic>
        <p:pic>
          <p:nvPicPr>
            <p:cNvPr id="12" name="Picture 11" descr="Text&#10;&#10;Description automatically generated">
              <a:extLst>
                <a:ext uri="{FF2B5EF4-FFF2-40B4-BE49-F238E27FC236}">
                  <a16:creationId xmlns:a16="http://schemas.microsoft.com/office/drawing/2014/main" id="{F54920A8-0F89-D11F-88FE-F06CF8592DBA}"/>
                </a:ext>
              </a:extLst>
            </p:cNvPr>
            <p:cNvPicPr>
              <a:picLocks noChangeAspect="1"/>
            </p:cNvPicPr>
            <p:nvPr/>
          </p:nvPicPr>
          <p:blipFill>
            <a:blip r:embed="rId4"/>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131391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F8A725-809F-D632-DA74-A57CAE0AE6EC}"/>
              </a:ext>
            </a:extLst>
          </p:cNvPr>
          <p:cNvSpPr txBox="1"/>
          <p:nvPr/>
        </p:nvSpPr>
        <p:spPr>
          <a:xfrm>
            <a:off x="0" y="0"/>
            <a:ext cx="4332514" cy="89728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9525">
                  <a:solidFill>
                    <a:prstClr val="white"/>
                  </a:solidFill>
                  <a:prstDash val="solid"/>
                </a:ln>
                <a:solidFill>
                  <a:srgbClr val="FFFFFF"/>
                </a:solidFill>
                <a:effectLst>
                  <a:outerShdw blurRad="12700" dist="38100" dir="2700000" algn="tl" rotWithShape="0">
                    <a:prstClr val="white">
                      <a:lumMod val="50000"/>
                    </a:prstClr>
                  </a:outerShdw>
                </a:effectLst>
                <a:uLnTx/>
                <a:uFillTx/>
                <a:latin typeface="Calibri Light" panose="020F0302020204030204"/>
                <a:ea typeface="+mn-ea"/>
                <a:cs typeface="+mn-cs"/>
              </a:rPr>
              <a:t>Data Preparation</a:t>
            </a:r>
          </a:p>
        </p:txBody>
      </p:sp>
      <p:grpSp>
        <p:nvGrpSpPr>
          <p:cNvPr id="11" name="Group 10">
            <a:extLst>
              <a:ext uri="{FF2B5EF4-FFF2-40B4-BE49-F238E27FC236}">
                <a16:creationId xmlns:a16="http://schemas.microsoft.com/office/drawing/2014/main" id="{F542D6A5-07E8-D200-351E-0947C3499902}"/>
              </a:ext>
            </a:extLst>
          </p:cNvPr>
          <p:cNvGrpSpPr/>
          <p:nvPr/>
        </p:nvGrpSpPr>
        <p:grpSpPr>
          <a:xfrm>
            <a:off x="9345600" y="85962"/>
            <a:ext cx="2703695" cy="543600"/>
            <a:chOff x="9345600" y="85962"/>
            <a:chExt cx="2703695" cy="543600"/>
          </a:xfrm>
        </p:grpSpPr>
        <p:pic>
          <p:nvPicPr>
            <p:cNvPr id="12" name="Picture 11" descr="Graphical user interface&#10;&#10;Description automatically generated">
              <a:extLst>
                <a:ext uri="{FF2B5EF4-FFF2-40B4-BE49-F238E27FC236}">
                  <a16:creationId xmlns:a16="http://schemas.microsoft.com/office/drawing/2014/main" id="{A1337E44-CB99-BFA8-35F4-A2FC43E347BA}"/>
                </a:ext>
              </a:extLst>
            </p:cNvPr>
            <p:cNvPicPr>
              <a:picLocks noChangeAspect="1"/>
            </p:cNvPicPr>
            <p:nvPr/>
          </p:nvPicPr>
          <p:blipFill>
            <a:blip r:embed="rId2"/>
            <a:stretch>
              <a:fillRect/>
            </a:stretch>
          </p:blipFill>
          <p:spPr>
            <a:xfrm>
              <a:off x="9345600" y="85963"/>
              <a:ext cx="1479558" cy="542119"/>
            </a:xfrm>
            <a:prstGeom prst="rect">
              <a:avLst/>
            </a:prstGeom>
          </p:spPr>
        </p:pic>
        <p:pic>
          <p:nvPicPr>
            <p:cNvPr id="13" name="Picture 12" descr="Text&#10;&#10;Description automatically generated">
              <a:extLst>
                <a:ext uri="{FF2B5EF4-FFF2-40B4-BE49-F238E27FC236}">
                  <a16:creationId xmlns:a16="http://schemas.microsoft.com/office/drawing/2014/main" id="{F8588583-5AFF-B45C-E6D4-AF07289F024E}"/>
                </a:ext>
              </a:extLst>
            </p:cNvPr>
            <p:cNvPicPr>
              <a:picLocks noChangeAspect="1"/>
            </p:cNvPicPr>
            <p:nvPr/>
          </p:nvPicPr>
          <p:blipFill>
            <a:blip r:embed="rId3"/>
            <a:stretch>
              <a:fillRect/>
            </a:stretch>
          </p:blipFill>
          <p:spPr>
            <a:xfrm>
              <a:off x="10976400" y="85962"/>
              <a:ext cx="1072895" cy="543600"/>
            </a:xfrm>
            <a:prstGeom prst="rect">
              <a:avLst/>
            </a:prstGeom>
          </p:spPr>
        </p:pic>
      </p:grpSp>
      <p:pic>
        <p:nvPicPr>
          <p:cNvPr id="3" name="Picture 2" descr="Graphical user interface, application, table&#10;&#10;Description automatically generated">
            <a:extLst>
              <a:ext uri="{FF2B5EF4-FFF2-40B4-BE49-F238E27FC236}">
                <a16:creationId xmlns:a16="http://schemas.microsoft.com/office/drawing/2014/main" id="{2BE9AE38-6DA1-9E8C-C371-5CF54BC3CD38}"/>
              </a:ext>
            </a:extLst>
          </p:cNvPr>
          <p:cNvPicPr>
            <a:picLocks noChangeAspect="1"/>
          </p:cNvPicPr>
          <p:nvPr/>
        </p:nvPicPr>
        <p:blipFill>
          <a:blip r:embed="rId4"/>
          <a:stretch>
            <a:fillRect/>
          </a:stretch>
        </p:blipFill>
        <p:spPr>
          <a:xfrm>
            <a:off x="4029486" y="1251858"/>
            <a:ext cx="7772400" cy="4792732"/>
          </a:xfrm>
          <a:prstGeom prst="rect">
            <a:avLst/>
          </a:prstGeom>
        </p:spPr>
      </p:pic>
      <p:sp>
        <p:nvSpPr>
          <p:cNvPr id="4" name="Rectangle 3">
            <a:extLst>
              <a:ext uri="{FF2B5EF4-FFF2-40B4-BE49-F238E27FC236}">
                <a16:creationId xmlns:a16="http://schemas.microsoft.com/office/drawing/2014/main" id="{C005FFED-98C9-CCE9-0394-D6570DC11AF8}"/>
              </a:ext>
            </a:extLst>
          </p:cNvPr>
          <p:cNvSpPr/>
          <p:nvPr/>
        </p:nvSpPr>
        <p:spPr>
          <a:xfrm>
            <a:off x="3855314" y="1062867"/>
            <a:ext cx="8120743" cy="5170714"/>
          </a:xfrm>
          <a:prstGeom prst="rect">
            <a:avLst/>
          </a:prstGeom>
          <a:noFill/>
          <a:ln>
            <a:solidFill>
              <a:srgbClr val="05A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95A62B68-D3CD-4D85-1108-E0D9F5B1446E}"/>
              </a:ext>
            </a:extLst>
          </p:cNvPr>
          <p:cNvSpPr txBox="1"/>
          <p:nvPr/>
        </p:nvSpPr>
        <p:spPr>
          <a:xfrm>
            <a:off x="390114" y="1292130"/>
            <a:ext cx="3291030" cy="4712187"/>
          </a:xfrm>
          <a:prstGeom prst="rect">
            <a:avLst/>
          </a:prstGeom>
          <a:noFill/>
        </p:spPr>
        <p:txBody>
          <a:bodyPr wrap="square" rtlCol="0">
            <a:spAutoFit/>
          </a:bodyPr>
          <a:lstStyle/>
          <a:p>
            <a:pPr>
              <a:lnSpc>
                <a:spcPct val="150000"/>
              </a:lnSpc>
            </a:pPr>
            <a:r>
              <a:rPr lang="en-CN" sz="2000" b="1" dirty="0">
                <a:solidFill>
                  <a:schemeClr val="bg1"/>
                </a:solidFill>
              </a:rPr>
              <a:t>Data Source</a:t>
            </a:r>
          </a:p>
          <a:p>
            <a:pPr marL="285750" indent="-285750">
              <a:lnSpc>
                <a:spcPct val="150000"/>
              </a:lnSpc>
              <a:buFont typeface="Arial" panose="020B0604020202020204" pitchFamily="34" charset="0"/>
              <a:buChar char="•"/>
            </a:pPr>
            <a:r>
              <a:rPr lang="en-CN" dirty="0">
                <a:solidFill>
                  <a:srgbClr val="05A14A"/>
                </a:solidFill>
              </a:rPr>
              <a:t>CSV file from Kaggle</a:t>
            </a:r>
          </a:p>
          <a:p>
            <a:pPr marL="285750" indent="-285750">
              <a:lnSpc>
                <a:spcPct val="150000"/>
              </a:lnSpc>
              <a:buFont typeface="Arial" panose="020B0604020202020204" pitchFamily="34" charset="0"/>
              <a:buChar char="•"/>
            </a:pPr>
            <a:r>
              <a:rPr lang="en-GB" dirty="0">
                <a:solidFill>
                  <a:srgbClr val="05A14A"/>
                </a:solidFill>
              </a:rPr>
              <a:t>106,943 observations (songs)</a:t>
            </a:r>
          </a:p>
          <a:p>
            <a:pPr marL="285750" indent="-285750">
              <a:lnSpc>
                <a:spcPct val="150000"/>
              </a:lnSpc>
              <a:buFont typeface="Arial" panose="020B0604020202020204" pitchFamily="34" charset="0"/>
              <a:buChar char="•"/>
            </a:pPr>
            <a:r>
              <a:rPr lang="en-GB" dirty="0">
                <a:solidFill>
                  <a:srgbClr val="05A14A"/>
                </a:solidFill>
              </a:rPr>
              <a:t>20 column</a:t>
            </a:r>
          </a:p>
          <a:p>
            <a:pPr marL="285750" indent="-285750">
              <a:lnSpc>
                <a:spcPct val="150000"/>
              </a:lnSpc>
              <a:buFont typeface="Arial" panose="020B0604020202020204" pitchFamily="34" charset="0"/>
              <a:buChar char="•"/>
            </a:pPr>
            <a:r>
              <a:rPr lang="en-GB" dirty="0">
                <a:solidFill>
                  <a:srgbClr val="05A14A"/>
                </a:solidFill>
              </a:rPr>
              <a:t>16 features &amp; corresponding levels</a:t>
            </a:r>
            <a:endParaRPr lang="en-CN" dirty="0">
              <a:solidFill>
                <a:srgbClr val="05A14A"/>
              </a:solidFill>
            </a:endParaRPr>
          </a:p>
          <a:p>
            <a:pPr>
              <a:lnSpc>
                <a:spcPct val="150000"/>
              </a:lnSpc>
            </a:pPr>
            <a:r>
              <a:rPr lang="en-CN" sz="2000" b="1" dirty="0">
                <a:solidFill>
                  <a:schemeClr val="bg1"/>
                </a:solidFill>
              </a:rPr>
              <a:t>Clean Data</a:t>
            </a:r>
          </a:p>
          <a:p>
            <a:pPr marL="285750" indent="-285750">
              <a:lnSpc>
                <a:spcPct val="150000"/>
              </a:lnSpc>
              <a:buFont typeface="Arial" panose="020B0604020202020204" pitchFamily="34" charset="0"/>
              <a:buChar char="•"/>
            </a:pPr>
            <a:r>
              <a:rPr lang="en-CN" dirty="0">
                <a:solidFill>
                  <a:srgbClr val="05A14A"/>
                </a:solidFill>
              </a:rPr>
              <a:t>Unifiedly Scale features’ level to be from 1 to 10</a:t>
            </a:r>
          </a:p>
          <a:p>
            <a:pPr marL="285750" indent="-285750">
              <a:lnSpc>
                <a:spcPct val="150000"/>
              </a:lnSpc>
              <a:buFont typeface="Arial" panose="020B0604020202020204" pitchFamily="34" charset="0"/>
              <a:buChar char="•"/>
            </a:pPr>
            <a:r>
              <a:rPr lang="en-CN" dirty="0">
                <a:solidFill>
                  <a:srgbClr val="05A14A"/>
                </a:solidFill>
              </a:rPr>
              <a:t>Encoding</a:t>
            </a:r>
          </a:p>
          <a:p>
            <a:pPr marL="285750" indent="-285750">
              <a:lnSpc>
                <a:spcPct val="150000"/>
              </a:lnSpc>
              <a:buFont typeface="Arial" panose="020B0604020202020204" pitchFamily="34" charset="0"/>
              <a:buChar char="•"/>
            </a:pPr>
            <a:r>
              <a:rPr lang="en-CN" dirty="0">
                <a:solidFill>
                  <a:srgbClr val="05A14A"/>
                </a:solidFill>
              </a:rPr>
              <a:t>Clean duplicated rows</a:t>
            </a:r>
          </a:p>
        </p:txBody>
      </p:sp>
    </p:spTree>
    <p:extLst>
      <p:ext uri="{BB962C8B-B14F-4D97-AF65-F5344CB8AC3E}">
        <p14:creationId xmlns:p14="http://schemas.microsoft.com/office/powerpoint/2010/main" val="319949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7622C3-AE58-3D05-1DA8-7FCA7600831A}"/>
              </a:ext>
            </a:extLst>
          </p:cNvPr>
          <p:cNvSpPr>
            <a:spLocks noGrp="1"/>
          </p:cNvSpPr>
          <p:nvPr>
            <p:ph type="title"/>
          </p:nvPr>
        </p:nvSpPr>
        <p:spPr>
          <a:xfrm>
            <a:off x="6203820" y="2895395"/>
            <a:ext cx="5248221" cy="1067209"/>
          </a:xfrm>
        </p:spPr>
        <p:txBody>
          <a:bodyPr>
            <a:normAutofit/>
          </a:bodyPr>
          <a:lstStyle/>
          <a:p>
            <a:pPr algn="ctr"/>
            <a:r>
              <a:rPr lang="en-GB" sz="6000" b="1" spc="100" dirty="0">
                <a:solidFill>
                  <a:schemeClr val="bg1"/>
                </a:solidFill>
              </a:rPr>
              <a:t>ALGORITHMS</a:t>
            </a:r>
            <a:r>
              <a:rPr lang="en-GB" sz="6000" b="1" dirty="0">
                <a:solidFill>
                  <a:schemeClr val="bg1"/>
                </a:solidFill>
              </a:rPr>
              <a:t> </a:t>
            </a:r>
            <a:endParaRPr lang="en-CN" sz="6000" b="1" dirty="0">
              <a:solidFill>
                <a:schemeClr val="bg1"/>
              </a:solidFill>
            </a:endParaRPr>
          </a:p>
        </p:txBody>
      </p:sp>
      <p:pic>
        <p:nvPicPr>
          <p:cNvPr id="5" name="Content Placeholder 4" descr="A picture containing indoor, computer, dark&#10;&#10;Description automatically generated">
            <a:extLst>
              <a:ext uri="{FF2B5EF4-FFF2-40B4-BE49-F238E27FC236}">
                <a16:creationId xmlns:a16="http://schemas.microsoft.com/office/drawing/2014/main" id="{B087DAD1-DBAA-C8A6-CA28-BCF22C0DD070}"/>
              </a:ext>
            </a:extLst>
          </p:cNvPr>
          <p:cNvPicPr>
            <a:picLocks noChangeAspect="1"/>
          </p:cNvPicPr>
          <p:nvPr/>
        </p:nvPicPr>
        <p:blipFill rotWithShape="1">
          <a:blip r:embed="rId2"/>
          <a:srcRect t="27100" r="1" b="640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4" name="Group 13">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9" name="Freeform: Shape 1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40428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B424BA0E-EF59-0086-D6F3-5227EA9F4B42}"/>
              </a:ext>
            </a:extLst>
          </p:cNvPr>
          <p:cNvCxnSpPr/>
          <p:nvPr/>
        </p:nvCxnSpPr>
        <p:spPr>
          <a:xfrm>
            <a:off x="4382899" y="3677857"/>
            <a:ext cx="33981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68DAEFC-F4F6-4BC4-FF51-9EF0B2CC8DC5}"/>
              </a:ext>
            </a:extLst>
          </p:cNvPr>
          <p:cNvGrpSpPr/>
          <p:nvPr/>
        </p:nvGrpSpPr>
        <p:grpSpPr>
          <a:xfrm>
            <a:off x="6439784" y="2113692"/>
            <a:ext cx="4207202" cy="4530314"/>
            <a:chOff x="7010147" y="1417829"/>
            <a:chExt cx="4207202" cy="4530314"/>
          </a:xfrm>
        </p:grpSpPr>
        <p:sp>
          <p:nvSpPr>
            <p:cNvPr id="9" name="TextBox 8">
              <a:extLst>
                <a:ext uri="{FF2B5EF4-FFF2-40B4-BE49-F238E27FC236}">
                  <a16:creationId xmlns:a16="http://schemas.microsoft.com/office/drawing/2014/main" id="{DD538486-4231-2A87-6EBF-37E7CDC0EB6D}"/>
                </a:ext>
              </a:extLst>
            </p:cNvPr>
            <p:cNvSpPr txBox="1"/>
            <p:nvPr/>
          </p:nvSpPr>
          <p:spPr>
            <a:xfrm>
              <a:off x="7010147" y="1417829"/>
              <a:ext cx="2775097" cy="1077218"/>
            </a:xfrm>
            <a:prstGeom prst="rect">
              <a:avLst/>
            </a:prstGeom>
            <a:noFill/>
          </p:spPr>
          <p:txBody>
            <a:bodyPr wrap="square" rtlCol="0" anchor="ctr">
              <a:spAutoFit/>
            </a:bodyPr>
            <a:lstStyle/>
            <a:p>
              <a:r>
                <a:rPr lang="en-GB" sz="3200" b="1" dirty="0">
                  <a:latin typeface="Arial" panose="020B0604020202020204" pitchFamily="34" charset="0"/>
                  <a:cs typeface="Arial" panose="020B0604020202020204" pitchFamily="34" charset="0"/>
                </a:rPr>
                <a:t>Cosine similarity </a:t>
              </a:r>
            </a:p>
          </p:txBody>
        </p:sp>
        <p:pic>
          <p:nvPicPr>
            <p:cNvPr id="11" name="Picture 10" descr="A picture containing diagram&#10;&#10;Description automatically generated">
              <a:extLst>
                <a:ext uri="{FF2B5EF4-FFF2-40B4-BE49-F238E27FC236}">
                  <a16:creationId xmlns:a16="http://schemas.microsoft.com/office/drawing/2014/main" id="{C6396B6A-44B9-F21E-F68D-002136735DD2}"/>
                </a:ext>
              </a:extLst>
            </p:cNvPr>
            <p:cNvPicPr>
              <a:picLocks noChangeAspect="1"/>
            </p:cNvPicPr>
            <p:nvPr/>
          </p:nvPicPr>
          <p:blipFill rotWithShape="1">
            <a:blip r:embed="rId2"/>
            <a:srcRect l="59337" r="6926"/>
            <a:stretch/>
          </p:blipFill>
          <p:spPr>
            <a:xfrm>
              <a:off x="7010147" y="4284988"/>
              <a:ext cx="3398108" cy="1663155"/>
            </a:xfrm>
            <a:prstGeom prst="rect">
              <a:avLst/>
            </a:prstGeom>
          </p:spPr>
        </p:pic>
        <p:sp>
          <p:nvSpPr>
            <p:cNvPr id="12" name="TextBox 11">
              <a:extLst>
                <a:ext uri="{FF2B5EF4-FFF2-40B4-BE49-F238E27FC236}">
                  <a16:creationId xmlns:a16="http://schemas.microsoft.com/office/drawing/2014/main" id="{4EA69373-94EF-38F2-4FE2-A4A6AFB46F75}"/>
                </a:ext>
              </a:extLst>
            </p:cNvPr>
            <p:cNvSpPr txBox="1"/>
            <p:nvPr/>
          </p:nvSpPr>
          <p:spPr>
            <a:xfrm>
              <a:off x="7010147" y="2751439"/>
              <a:ext cx="4207202" cy="1351588"/>
            </a:xfrm>
            <a:prstGeom prst="rect">
              <a:avLst/>
            </a:prstGeom>
            <a:noFill/>
          </p:spPr>
          <p:txBody>
            <a:bodyPr wrap="square" rtlCol="0">
              <a:spAutoFit/>
            </a:bodyPr>
            <a:lstStyle/>
            <a:p>
              <a:pPr>
                <a:lnSpc>
                  <a:spcPct val="150000"/>
                </a:lnSpc>
              </a:pPr>
              <a:r>
                <a:rPr lang="en-GB" sz="1400" dirty="0">
                  <a:effectLst/>
                  <a:latin typeface="+mj-lt"/>
                </a:rPr>
                <a:t>Create similarity scores for songs by calculating </a:t>
              </a:r>
              <a:r>
                <a:rPr lang="en-US" altLang="zh-CN" sz="1400" dirty="0">
                  <a:effectLst/>
                  <a:latin typeface="+mj-lt"/>
                </a:rPr>
                <a:t>the </a:t>
              </a:r>
              <a:r>
                <a:rPr lang="en-GB" altLang="zh-CN" sz="1400" dirty="0">
                  <a:latin typeface="+mj-lt"/>
                </a:rPr>
                <a:t>c</a:t>
              </a:r>
              <a:r>
                <a:rPr lang="en-GB" sz="1400" dirty="0">
                  <a:effectLst/>
                  <a:latin typeface="+mj-lt"/>
                </a:rPr>
                <a:t>osine similarity between the selected filters and other songs in the database to recommend the songs which have the largest similarity with the </a:t>
              </a:r>
              <a:r>
                <a:rPr lang="en-GB" sz="1400" dirty="0">
                  <a:latin typeface="+mj-lt"/>
                </a:rPr>
                <a:t>filters.</a:t>
              </a:r>
            </a:p>
          </p:txBody>
        </p:sp>
      </p:grpSp>
      <p:grpSp>
        <p:nvGrpSpPr>
          <p:cNvPr id="15" name="Group 14">
            <a:extLst>
              <a:ext uri="{FF2B5EF4-FFF2-40B4-BE49-F238E27FC236}">
                <a16:creationId xmlns:a16="http://schemas.microsoft.com/office/drawing/2014/main" id="{361279DD-A21E-A731-933B-44D36420299F}"/>
              </a:ext>
            </a:extLst>
          </p:cNvPr>
          <p:cNvGrpSpPr/>
          <p:nvPr/>
        </p:nvGrpSpPr>
        <p:grpSpPr>
          <a:xfrm>
            <a:off x="425305" y="263972"/>
            <a:ext cx="5326911" cy="4479991"/>
            <a:chOff x="127592" y="1417829"/>
            <a:chExt cx="5326911" cy="4479991"/>
          </a:xfrm>
        </p:grpSpPr>
        <p:sp>
          <p:nvSpPr>
            <p:cNvPr id="5" name="TextBox 4">
              <a:extLst>
                <a:ext uri="{FF2B5EF4-FFF2-40B4-BE49-F238E27FC236}">
                  <a16:creationId xmlns:a16="http://schemas.microsoft.com/office/drawing/2014/main" id="{51BD5FB7-65F4-5829-3976-8D199DA46C4A}"/>
                </a:ext>
              </a:extLst>
            </p:cNvPr>
            <p:cNvSpPr txBox="1"/>
            <p:nvPr/>
          </p:nvSpPr>
          <p:spPr>
            <a:xfrm>
              <a:off x="2679406" y="1417829"/>
              <a:ext cx="2775097" cy="1077218"/>
            </a:xfrm>
            <a:prstGeom prst="rect">
              <a:avLst/>
            </a:prstGeom>
            <a:noFill/>
          </p:spPr>
          <p:txBody>
            <a:bodyPr wrap="square" rtlCol="0" anchor="ctr">
              <a:spAutoFit/>
            </a:bodyPr>
            <a:lstStyle/>
            <a:p>
              <a:pPr algn="r"/>
              <a:r>
                <a:rPr lang="en-CN" sz="3200" b="1" dirty="0">
                  <a:latin typeface="Arial" panose="020B0604020202020204" pitchFamily="34" charset="0"/>
                  <a:cs typeface="Arial" panose="020B0604020202020204" pitchFamily="34" charset="0"/>
                </a:rPr>
                <a:t>Simple</a:t>
              </a:r>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Scoring</a:t>
              </a:r>
              <a:endParaRPr lang="en-CN" sz="32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25016BE-2D90-C6AD-9EF5-5F62009B26B5}"/>
                </a:ext>
              </a:extLst>
            </p:cNvPr>
            <p:cNvSpPr txBox="1"/>
            <p:nvPr/>
          </p:nvSpPr>
          <p:spPr>
            <a:xfrm>
              <a:off x="1247301" y="2739386"/>
              <a:ext cx="4207202" cy="1351588"/>
            </a:xfrm>
            <a:prstGeom prst="rect">
              <a:avLst/>
            </a:prstGeom>
            <a:noFill/>
          </p:spPr>
          <p:txBody>
            <a:bodyPr wrap="square" rtlCol="0">
              <a:spAutoFit/>
            </a:bodyPr>
            <a:lstStyle/>
            <a:p>
              <a:pPr algn="r">
                <a:lnSpc>
                  <a:spcPct val="150000"/>
                </a:lnSpc>
              </a:pPr>
              <a:r>
                <a:rPr lang="en-GB" sz="1400" dirty="0">
                  <a:effectLst/>
                  <a:latin typeface="+mj-lt"/>
                </a:rPr>
                <a:t>Calculate the gap between each song and the users’ choice. Assign weights to each score in order, calculate the average score of each song, and select the ten songs with the largest scores as the recommended song list</a:t>
              </a:r>
              <a:endParaRPr lang="en-GB" sz="1400" dirty="0">
                <a:latin typeface="+mj-lt"/>
              </a:endParaRPr>
            </a:p>
          </p:txBody>
        </p:sp>
        <p:sp>
          <p:nvSpPr>
            <p:cNvPr id="14" name="TextBox 13">
              <a:extLst>
                <a:ext uri="{FF2B5EF4-FFF2-40B4-BE49-F238E27FC236}">
                  <a16:creationId xmlns:a16="http://schemas.microsoft.com/office/drawing/2014/main" id="{5E7135DD-2D85-4946-79CB-B7CD39789D19}"/>
                </a:ext>
              </a:extLst>
            </p:cNvPr>
            <p:cNvSpPr txBox="1"/>
            <p:nvPr/>
          </p:nvSpPr>
          <p:spPr>
            <a:xfrm>
              <a:off x="127592" y="4186454"/>
              <a:ext cx="5326911" cy="1711366"/>
            </a:xfrm>
            <a:prstGeom prst="rect">
              <a:avLst/>
            </a:prstGeom>
            <a:noFill/>
          </p:spPr>
          <p:txBody>
            <a:bodyPr wrap="square" rtlCol="0">
              <a:spAutoFit/>
            </a:bodyPr>
            <a:lstStyle/>
            <a:p>
              <a:pPr algn="r">
                <a:lnSpc>
                  <a:spcPct val="150000"/>
                </a:lnSpc>
              </a:pPr>
              <a:r>
                <a:rPr lang="en-GB" dirty="0"/>
                <a:t>N = feature</a:t>
              </a:r>
            </a:p>
            <a:p>
              <a:pPr algn="r">
                <a:lnSpc>
                  <a:spcPct val="150000"/>
                </a:lnSpc>
              </a:pPr>
              <a:r>
                <a:rPr lang="en-GB" dirty="0" err="1"/>
                <a:t>Score_n</a:t>
              </a:r>
              <a:r>
                <a:rPr lang="en-GB" dirty="0"/>
                <a:t> = 10 - ( abs ( selected level – song’s level)</a:t>
              </a:r>
            </a:p>
            <a:p>
              <a:pPr algn="r">
                <a:lnSpc>
                  <a:spcPct val="150000"/>
                </a:lnSpc>
              </a:pPr>
              <a:r>
                <a:rPr lang="en-GB" dirty="0"/>
                <a:t>Final score = (0.5*score_1 + 0.2*score_2 + 0.15*score_3 + 0.01*score_4 + 0.05*score_5)</a:t>
              </a:r>
              <a:endParaRPr lang="en-CN" dirty="0"/>
            </a:p>
          </p:txBody>
        </p:sp>
      </p:grpSp>
      <p:grpSp>
        <p:nvGrpSpPr>
          <p:cNvPr id="3" name="Group 2">
            <a:extLst>
              <a:ext uri="{FF2B5EF4-FFF2-40B4-BE49-F238E27FC236}">
                <a16:creationId xmlns:a16="http://schemas.microsoft.com/office/drawing/2014/main" id="{571A32D5-D033-4C67-D489-7815E62433D2}"/>
              </a:ext>
            </a:extLst>
          </p:cNvPr>
          <p:cNvGrpSpPr/>
          <p:nvPr/>
        </p:nvGrpSpPr>
        <p:grpSpPr>
          <a:xfrm>
            <a:off x="9280800" y="86400"/>
            <a:ext cx="2695325" cy="543600"/>
            <a:chOff x="9280800" y="86400"/>
            <a:chExt cx="2695325" cy="543600"/>
          </a:xfrm>
        </p:grpSpPr>
        <p:pic>
          <p:nvPicPr>
            <p:cNvPr id="4" name="Picture 3" descr="Text&#10;&#10;Description automatically generated">
              <a:extLst>
                <a:ext uri="{FF2B5EF4-FFF2-40B4-BE49-F238E27FC236}">
                  <a16:creationId xmlns:a16="http://schemas.microsoft.com/office/drawing/2014/main" id="{6BD31E91-91A7-BEAF-EBA4-DEE27590C79E}"/>
                </a:ext>
              </a:extLst>
            </p:cNvPr>
            <p:cNvPicPr>
              <a:picLocks noChangeAspect="1"/>
            </p:cNvPicPr>
            <p:nvPr/>
          </p:nvPicPr>
          <p:blipFill>
            <a:blip r:embed="rId3"/>
            <a:stretch>
              <a:fillRect/>
            </a:stretch>
          </p:blipFill>
          <p:spPr>
            <a:xfrm>
              <a:off x="10976400" y="86400"/>
              <a:ext cx="999725" cy="54360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75767C96-D61C-B714-8610-5C937A798DF9}"/>
                </a:ext>
              </a:extLst>
            </p:cNvPr>
            <p:cNvPicPr>
              <a:picLocks noChangeAspect="1"/>
            </p:cNvPicPr>
            <p:nvPr/>
          </p:nvPicPr>
          <p:blipFill>
            <a:blip r:embed="rId4"/>
            <a:stretch>
              <a:fillRect/>
            </a:stretch>
          </p:blipFill>
          <p:spPr>
            <a:xfrm>
              <a:off x="9280800" y="86400"/>
              <a:ext cx="1479558" cy="542119"/>
            </a:xfrm>
            <a:prstGeom prst="rect">
              <a:avLst/>
            </a:prstGeom>
          </p:spPr>
        </p:pic>
      </p:grpSp>
    </p:spTree>
    <p:extLst>
      <p:ext uri="{BB962C8B-B14F-4D97-AF65-F5344CB8AC3E}">
        <p14:creationId xmlns:p14="http://schemas.microsoft.com/office/powerpoint/2010/main" val="420441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4" descr="A picture containing indoor, computer, dark&#10;&#10;Description automatically generated">
            <a:extLst>
              <a:ext uri="{FF2B5EF4-FFF2-40B4-BE49-F238E27FC236}">
                <a16:creationId xmlns:a16="http://schemas.microsoft.com/office/drawing/2014/main" id="{641CB779-FA2E-D0E8-26CC-39EE2285227F}"/>
              </a:ext>
            </a:extLst>
          </p:cNvPr>
          <p:cNvPicPr>
            <a:picLocks noChangeAspect="1"/>
          </p:cNvPicPr>
          <p:nvPr/>
        </p:nvPicPr>
        <p:blipFill rotWithShape="1">
          <a:blip r:embed="rId2"/>
          <a:srcRect t="27100" r="1" b="640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itle 1">
            <a:extLst>
              <a:ext uri="{FF2B5EF4-FFF2-40B4-BE49-F238E27FC236}">
                <a16:creationId xmlns:a16="http://schemas.microsoft.com/office/drawing/2014/main" id="{891A964F-DEAE-2152-299E-F79D3C8119CA}"/>
              </a:ext>
            </a:extLst>
          </p:cNvPr>
          <p:cNvSpPr>
            <a:spLocks noGrp="1"/>
          </p:cNvSpPr>
          <p:nvPr>
            <p:ph type="title"/>
          </p:nvPr>
        </p:nvSpPr>
        <p:spPr>
          <a:xfrm>
            <a:off x="6203820" y="2895395"/>
            <a:ext cx="5248221" cy="1067209"/>
          </a:xfrm>
        </p:spPr>
        <p:txBody>
          <a:bodyPr>
            <a:normAutofit/>
          </a:bodyPr>
          <a:lstStyle/>
          <a:p>
            <a:pPr algn="ctr"/>
            <a:r>
              <a:rPr lang="en-GB" sz="6000" b="1" spc="100" dirty="0">
                <a:solidFill>
                  <a:schemeClr val="bg1"/>
                </a:solidFill>
              </a:rPr>
              <a:t>R</a:t>
            </a:r>
            <a:r>
              <a:rPr lang="zh-CN" altLang="en-US" sz="6000" b="1" spc="100" dirty="0">
                <a:solidFill>
                  <a:schemeClr val="bg1"/>
                </a:solidFill>
              </a:rPr>
              <a:t> </a:t>
            </a:r>
            <a:r>
              <a:rPr lang="en-US" altLang="zh-CN" sz="6000" b="1" spc="100" dirty="0">
                <a:solidFill>
                  <a:schemeClr val="bg1"/>
                </a:solidFill>
              </a:rPr>
              <a:t>PACKAGE</a:t>
            </a:r>
            <a:endParaRPr lang="en-CN" sz="6000" b="1" dirty="0">
              <a:solidFill>
                <a:schemeClr val="bg1"/>
              </a:solidFill>
            </a:endParaRPr>
          </a:p>
        </p:txBody>
      </p:sp>
      <p:grpSp>
        <p:nvGrpSpPr>
          <p:cNvPr id="6" name="Group 5">
            <a:extLst>
              <a:ext uri="{FF2B5EF4-FFF2-40B4-BE49-F238E27FC236}">
                <a16:creationId xmlns:a16="http://schemas.microsoft.com/office/drawing/2014/main" id="{107FDE00-146A-140E-9CE3-246716E0C7A2}"/>
              </a:ext>
            </a:extLst>
          </p:cNvPr>
          <p:cNvGrpSpPr/>
          <p:nvPr/>
        </p:nvGrpSpPr>
        <p:grpSpPr>
          <a:xfrm>
            <a:off x="9345600" y="85962"/>
            <a:ext cx="2703695" cy="543600"/>
            <a:chOff x="9345600" y="85962"/>
            <a:chExt cx="2703695" cy="543600"/>
          </a:xfrm>
        </p:grpSpPr>
        <p:pic>
          <p:nvPicPr>
            <p:cNvPr id="7" name="Picture 6" descr="Graphical user interface&#10;&#10;Description automatically generated">
              <a:extLst>
                <a:ext uri="{FF2B5EF4-FFF2-40B4-BE49-F238E27FC236}">
                  <a16:creationId xmlns:a16="http://schemas.microsoft.com/office/drawing/2014/main" id="{1D5EC344-F84F-55E9-64BE-9B26EB02ED9B}"/>
                </a:ext>
              </a:extLst>
            </p:cNvPr>
            <p:cNvPicPr>
              <a:picLocks noChangeAspect="1"/>
            </p:cNvPicPr>
            <p:nvPr/>
          </p:nvPicPr>
          <p:blipFill>
            <a:blip r:embed="rId3"/>
            <a:stretch>
              <a:fillRect/>
            </a:stretch>
          </p:blipFill>
          <p:spPr>
            <a:xfrm>
              <a:off x="9345600" y="85963"/>
              <a:ext cx="1479558" cy="542119"/>
            </a:xfrm>
            <a:prstGeom prst="rect">
              <a:avLst/>
            </a:prstGeom>
          </p:spPr>
        </p:pic>
        <p:pic>
          <p:nvPicPr>
            <p:cNvPr id="8" name="Picture 7" descr="Text&#10;&#10;Description automatically generated">
              <a:extLst>
                <a:ext uri="{FF2B5EF4-FFF2-40B4-BE49-F238E27FC236}">
                  <a16:creationId xmlns:a16="http://schemas.microsoft.com/office/drawing/2014/main" id="{2879C141-86F8-73FB-DA97-BFAB7812A044}"/>
                </a:ext>
              </a:extLst>
            </p:cNvPr>
            <p:cNvPicPr>
              <a:picLocks noChangeAspect="1"/>
            </p:cNvPicPr>
            <p:nvPr/>
          </p:nvPicPr>
          <p:blipFill>
            <a:blip r:embed="rId4"/>
            <a:stretch>
              <a:fillRect/>
            </a:stretch>
          </p:blipFill>
          <p:spPr>
            <a:xfrm>
              <a:off x="10976400" y="85962"/>
              <a:ext cx="1072895" cy="543600"/>
            </a:xfrm>
            <a:prstGeom prst="rect">
              <a:avLst/>
            </a:prstGeom>
          </p:spPr>
        </p:pic>
      </p:grpSp>
    </p:spTree>
    <p:extLst>
      <p:ext uri="{BB962C8B-B14F-4D97-AF65-F5344CB8AC3E}">
        <p14:creationId xmlns:p14="http://schemas.microsoft.com/office/powerpoint/2010/main" val="193312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r>
              <a:rPr lang="en-US" altLang="zh-CN" dirty="0">
                <a:solidFill>
                  <a:schemeClr val="bg1"/>
                </a:solidFill>
              </a:rPr>
              <a:t>R Package</a:t>
            </a:r>
            <a:r>
              <a:rPr lang="zh-CN" altLang="en-US" dirty="0">
                <a:solidFill>
                  <a:schemeClr val="bg1"/>
                </a:solidFill>
              </a:rPr>
              <a:t> </a:t>
            </a:r>
            <a:r>
              <a:rPr lang="en-US" altLang="zh-CN" dirty="0">
                <a:solidFill>
                  <a:schemeClr val="bg1"/>
                </a:solidFill>
              </a:rPr>
              <a:t>in</a:t>
            </a:r>
            <a:r>
              <a:rPr lang="zh-CN" altLang="en-US" dirty="0">
                <a:solidFill>
                  <a:schemeClr val="bg1"/>
                </a:solidFill>
              </a:rPr>
              <a:t> </a:t>
            </a:r>
            <a:r>
              <a:rPr lang="en-US" altLang="zh-CN" dirty="0">
                <a:solidFill>
                  <a:schemeClr val="bg1"/>
                </a:solidFill>
              </a:rPr>
              <a:t>GitHub</a:t>
            </a:r>
            <a:endParaRPr lang="en-CN" dirty="0">
              <a:solidFill>
                <a:schemeClr val="bg1"/>
              </a:solidFill>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027A5490-6AD6-6B7F-B508-FD9D0FD971C5}"/>
              </a:ext>
            </a:extLst>
          </p:cNvPr>
          <p:cNvSpPr txBox="1"/>
          <p:nvPr/>
        </p:nvSpPr>
        <p:spPr>
          <a:xfrm>
            <a:off x="180000" y="2800800"/>
            <a:ext cx="3263709" cy="1254511"/>
          </a:xfrm>
          <a:prstGeom prst="rect">
            <a:avLst/>
          </a:prstGeom>
          <a:noFill/>
        </p:spPr>
        <p:txBody>
          <a:bodyPr wrap="square" rtlCol="0" anchor="ctr">
            <a:spAutoFit/>
          </a:bodyPr>
          <a:lstStyle/>
          <a:p>
            <a:pPr>
              <a:lnSpc>
                <a:spcPct val="150000"/>
              </a:lnSpc>
            </a:pPr>
            <a:r>
              <a:rPr lang="en-GB" sz="2000" b="1" dirty="0">
                <a:solidFill>
                  <a:schemeClr val="bg1"/>
                </a:solidFill>
              </a:rPr>
              <a:t>Package</a:t>
            </a:r>
            <a:r>
              <a:rPr lang="zh-CN" altLang="en-US" sz="2000" b="1" dirty="0">
                <a:solidFill>
                  <a:schemeClr val="bg1"/>
                </a:solidFill>
              </a:rPr>
              <a:t> </a:t>
            </a:r>
            <a:r>
              <a:rPr lang="en-GB" sz="2000" b="1" dirty="0">
                <a:solidFill>
                  <a:schemeClr val="bg1"/>
                </a:solidFill>
              </a:rPr>
              <a:t>Source</a:t>
            </a:r>
          </a:p>
          <a:p>
            <a:pPr marL="285750" indent="-285750">
              <a:lnSpc>
                <a:spcPct val="150000"/>
              </a:lnSpc>
              <a:buFont typeface="Arial" panose="020B0604020202020204" pitchFamily="34" charset="0"/>
              <a:buChar char="•"/>
            </a:pPr>
            <a:r>
              <a:rPr lang="en-GB" sz="1600" dirty="0">
                <a:solidFill>
                  <a:srgbClr val="05A14A"/>
                </a:solidFill>
              </a:rPr>
              <a:t>ptds2022/final-project-group-a-1</a:t>
            </a:r>
          </a:p>
          <a:p>
            <a:pPr marL="285750" indent="-285750">
              <a:lnSpc>
                <a:spcPct val="150000"/>
              </a:lnSpc>
              <a:buFont typeface="Arial" panose="020B0604020202020204" pitchFamily="34" charset="0"/>
              <a:buChar char="•"/>
            </a:pPr>
            <a:r>
              <a:rPr lang="en-GB" sz="1600" dirty="0">
                <a:solidFill>
                  <a:srgbClr val="05A14A"/>
                </a:solidFill>
              </a:rPr>
              <a:t>yt0726/</a:t>
            </a:r>
            <a:r>
              <a:rPr lang="en-GB" sz="1600" dirty="0" err="1">
                <a:solidFill>
                  <a:srgbClr val="05A14A"/>
                </a:solidFill>
              </a:rPr>
              <a:t>ptds_final_project</a:t>
            </a:r>
            <a:endParaRPr lang="en-CN" sz="1600" dirty="0">
              <a:solidFill>
                <a:srgbClr val="05A14A"/>
              </a:solidFill>
            </a:endParaRPr>
          </a:p>
        </p:txBody>
      </p:sp>
      <p:sp>
        <p:nvSpPr>
          <p:cNvPr id="3" name="Rectangle 2">
            <a:extLst>
              <a:ext uri="{FF2B5EF4-FFF2-40B4-BE49-F238E27FC236}">
                <a16:creationId xmlns:a16="http://schemas.microsoft.com/office/drawing/2014/main" id="{93E05262-501D-8C50-928E-CDA1C729E652}"/>
              </a:ext>
            </a:extLst>
          </p:cNvPr>
          <p:cNvSpPr>
            <a:spLocks noChangeAspect="1"/>
          </p:cNvSpPr>
          <p:nvPr/>
        </p:nvSpPr>
        <p:spPr>
          <a:xfrm>
            <a:off x="4267012" y="-3329333"/>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FAD29C54-5327-2AD5-B193-20260D25CD1A}"/>
              </a:ext>
            </a:extLst>
          </p:cNvPr>
          <p:cNvSpPr>
            <a:spLocks noChangeAspect="1"/>
          </p:cNvSpPr>
          <p:nvPr/>
        </p:nvSpPr>
        <p:spPr>
          <a:xfrm>
            <a:off x="4267012" y="-17949372"/>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225274B9-4564-A5F7-D476-5D98DCB1D098}"/>
              </a:ext>
            </a:extLst>
          </p:cNvPr>
          <p:cNvSpPr>
            <a:spLocks noChangeAspect="1"/>
          </p:cNvSpPr>
          <p:nvPr/>
        </p:nvSpPr>
        <p:spPr>
          <a:xfrm>
            <a:off x="4267012" y="-22944367"/>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93E05262-501D-8C50-928E-CDA1C729E652}"/>
              </a:ext>
            </a:extLst>
          </p:cNvPr>
          <p:cNvSpPr>
            <a:spLocks noChangeAspect="1"/>
          </p:cNvSpPr>
          <p:nvPr/>
        </p:nvSpPr>
        <p:spPr>
          <a:xfrm>
            <a:off x="4267012" y="-8141855"/>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9" name="Rectangle 8">
            <a:extLst>
              <a:ext uri="{FF2B5EF4-FFF2-40B4-BE49-F238E27FC236}">
                <a16:creationId xmlns:a16="http://schemas.microsoft.com/office/drawing/2014/main" id="{93E05262-501D-8C50-928E-CDA1C729E652}"/>
              </a:ext>
            </a:extLst>
          </p:cNvPr>
          <p:cNvSpPr>
            <a:spLocks noChangeAspect="1"/>
          </p:cNvSpPr>
          <p:nvPr/>
        </p:nvSpPr>
        <p:spPr>
          <a:xfrm>
            <a:off x="4267012" y="-13136850"/>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Tree>
    <p:extLst>
      <p:ext uri="{BB962C8B-B14F-4D97-AF65-F5344CB8AC3E}">
        <p14:creationId xmlns:p14="http://schemas.microsoft.com/office/powerpoint/2010/main" val="110244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3E05262-501D-8C50-928E-CDA1C729E652}"/>
              </a:ext>
            </a:extLst>
          </p:cNvPr>
          <p:cNvSpPr>
            <a:spLocks noChangeAspect="1"/>
          </p:cNvSpPr>
          <p:nvPr/>
        </p:nvSpPr>
        <p:spPr>
          <a:xfrm>
            <a:off x="4267012" y="-3329333"/>
            <a:ext cx="7077769" cy="377481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AD29C54-5327-2AD5-B193-20260D25CD1A}"/>
              </a:ext>
            </a:extLst>
          </p:cNvPr>
          <p:cNvSpPr>
            <a:spLocks noChangeAspect="1"/>
          </p:cNvSpPr>
          <p:nvPr/>
        </p:nvSpPr>
        <p:spPr>
          <a:xfrm>
            <a:off x="4267012" y="-18131845"/>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25274B9-4564-A5F7-D476-5D98DCB1D098}"/>
              </a:ext>
            </a:extLst>
          </p:cNvPr>
          <p:cNvSpPr>
            <a:spLocks noChangeAspect="1"/>
          </p:cNvSpPr>
          <p:nvPr/>
        </p:nvSpPr>
        <p:spPr>
          <a:xfrm>
            <a:off x="4267012" y="-23126840"/>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3E05262-501D-8C50-928E-CDA1C729E652}"/>
              </a:ext>
            </a:extLst>
          </p:cNvPr>
          <p:cNvSpPr>
            <a:spLocks noChangeAspect="1"/>
          </p:cNvSpPr>
          <p:nvPr/>
        </p:nvSpPr>
        <p:spPr>
          <a:xfrm>
            <a:off x="4267012" y="-8141855"/>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3E05262-501D-8C50-928E-CDA1C729E652}"/>
              </a:ext>
            </a:extLst>
          </p:cNvPr>
          <p:cNvSpPr>
            <a:spLocks noChangeAspect="1"/>
          </p:cNvSpPr>
          <p:nvPr/>
        </p:nvSpPr>
        <p:spPr>
          <a:xfrm>
            <a:off x="4267012" y="-13136850"/>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ounded Rectangle 1">
            <a:extLst>
              <a:ext uri="{FF2B5EF4-FFF2-40B4-BE49-F238E27FC236}">
                <a16:creationId xmlns:a16="http://schemas.microsoft.com/office/drawing/2014/main" id="{5BB70241-A75D-AED2-2377-906CBEE0F9BF}"/>
              </a:ext>
            </a:extLst>
          </p:cNvPr>
          <p:cNvSpPr>
            <a:spLocks noChangeAspect="1"/>
          </p:cNvSpPr>
          <p:nvPr/>
        </p:nvSpPr>
        <p:spPr>
          <a:xfrm>
            <a:off x="9268765" y="1445766"/>
            <a:ext cx="2743235" cy="2057426"/>
          </a:xfrm>
          <a:prstGeom prst="roundRect">
            <a:avLst/>
          </a:prstGeom>
          <a:blipFill dpi="0" rotWithShape="1">
            <a:blip r:embed="rId9">
              <a:extLst>
                <a:ext uri="{28A0092B-C50C-407E-A947-70E740481C1C}">
                  <a14:useLocalDpi xmlns:a14="http://schemas.microsoft.com/office/drawing/2010/main" val="0"/>
                </a:ext>
              </a:extLst>
            </a:blip>
            <a:srcRect/>
            <a:stretch>
              <a:fillRect l="-250963" r="-16154" b="-16106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325106C-D23E-0C32-0F81-12E6A9D42515}"/>
              </a:ext>
            </a:extLst>
          </p:cNvPr>
          <p:cNvSpPr txBox="1"/>
          <p:nvPr/>
        </p:nvSpPr>
        <p:spPr>
          <a:xfrm>
            <a:off x="180000" y="2800800"/>
            <a:ext cx="3117600" cy="1254511"/>
          </a:xfrm>
          <a:prstGeom prst="rect">
            <a:avLst/>
          </a:prstGeom>
          <a:noFill/>
        </p:spPr>
        <p:txBody>
          <a:bodyPr wrap="square" rtlCol="0" anchor="ctr">
            <a:spAutoFit/>
          </a:bodyPr>
          <a:lstStyle/>
          <a:p>
            <a:pPr>
              <a:lnSpc>
                <a:spcPct val="150000"/>
              </a:lnSpc>
            </a:pPr>
            <a:r>
              <a:rPr lang="en-GB" sz="2000" b="1" dirty="0">
                <a:solidFill>
                  <a:schemeClr val="bg1"/>
                </a:solidFill>
              </a:rPr>
              <a:t>Application</a:t>
            </a:r>
          </a:p>
          <a:p>
            <a:pPr marL="285750" indent="-285750">
              <a:lnSpc>
                <a:spcPct val="150000"/>
              </a:lnSpc>
              <a:buFont typeface="Arial" panose="020B0604020202020204" pitchFamily="34" charset="0"/>
              <a:buChar char="•"/>
            </a:pPr>
            <a:r>
              <a:rPr lang="en-GB" sz="1600" dirty="0">
                <a:solidFill>
                  <a:srgbClr val="05A14A"/>
                </a:solidFill>
              </a:rPr>
              <a:t>Find the link to the application website over the About session</a:t>
            </a:r>
            <a:endParaRPr lang="en-CN" sz="1600" dirty="0">
              <a:solidFill>
                <a:srgbClr val="05A14A"/>
              </a:solidFill>
            </a:endParaRPr>
          </a:p>
        </p:txBody>
      </p:sp>
    </p:spTree>
    <p:extLst>
      <p:ext uri="{BB962C8B-B14F-4D97-AF65-F5344CB8AC3E}">
        <p14:creationId xmlns:p14="http://schemas.microsoft.com/office/powerpoint/2010/main" val="366246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274B9-4564-A5F7-D476-5D98DCB1D098}"/>
              </a:ext>
            </a:extLst>
          </p:cNvPr>
          <p:cNvSpPr>
            <a:spLocks noChangeAspect="1"/>
          </p:cNvSpPr>
          <p:nvPr/>
        </p:nvSpPr>
        <p:spPr>
          <a:xfrm>
            <a:off x="4267012" y="-3329333"/>
            <a:ext cx="7077769" cy="37748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D3023BD-DB5F-AECC-5DCA-BFFFCD48AE83}"/>
              </a:ext>
            </a:extLst>
          </p:cNvPr>
          <p:cNvCxnSpPr>
            <a:cxnSpLocks/>
          </p:cNvCxnSpPr>
          <p:nvPr/>
        </p:nvCxnSpPr>
        <p:spPr>
          <a:xfrm>
            <a:off x="0" y="920174"/>
            <a:ext cx="203981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36E013-B7F5-2E81-3613-990D446966CA}"/>
              </a:ext>
            </a:extLst>
          </p:cNvPr>
          <p:cNvSpPr txBox="1"/>
          <p:nvPr/>
        </p:nvSpPr>
        <p:spPr>
          <a:xfrm>
            <a:off x="0" y="445477"/>
            <a:ext cx="3118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R Package</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in</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GitHub</a:t>
            </a:r>
            <a:endPar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B415602-43F0-EA62-E7A9-7160BAA40BA2}"/>
              </a:ext>
            </a:extLst>
          </p:cNvPr>
          <p:cNvSpPr>
            <a:spLocks noChangeAspect="1"/>
          </p:cNvSpPr>
          <p:nvPr/>
        </p:nvSpPr>
        <p:spPr>
          <a:xfrm>
            <a:off x="3666432" y="1300716"/>
            <a:ext cx="8259287" cy="44049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3E05262-501D-8C50-928E-CDA1C729E652}"/>
              </a:ext>
            </a:extLst>
          </p:cNvPr>
          <p:cNvSpPr>
            <a:spLocks noChangeAspect="1"/>
          </p:cNvSpPr>
          <p:nvPr/>
        </p:nvSpPr>
        <p:spPr>
          <a:xfrm>
            <a:off x="4252680" y="-12249997"/>
            <a:ext cx="7077769" cy="377481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AD29C54-5327-2AD5-B193-20260D25CD1A}"/>
              </a:ext>
            </a:extLst>
          </p:cNvPr>
          <p:cNvSpPr>
            <a:spLocks noChangeAspect="1"/>
          </p:cNvSpPr>
          <p:nvPr/>
        </p:nvSpPr>
        <p:spPr>
          <a:xfrm>
            <a:off x="4252679" y="-16753796"/>
            <a:ext cx="7077769" cy="377481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3E05262-501D-8C50-928E-CDA1C729E652}"/>
              </a:ext>
            </a:extLst>
          </p:cNvPr>
          <p:cNvSpPr>
            <a:spLocks noChangeAspect="1"/>
          </p:cNvSpPr>
          <p:nvPr/>
        </p:nvSpPr>
        <p:spPr>
          <a:xfrm>
            <a:off x="4267012" y="-7549620"/>
            <a:ext cx="7077769" cy="3774810"/>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E05262-501D-8C50-928E-CDA1C729E652}"/>
              </a:ext>
            </a:extLst>
          </p:cNvPr>
          <p:cNvSpPr>
            <a:spLocks noChangeAspect="1"/>
          </p:cNvSpPr>
          <p:nvPr/>
        </p:nvSpPr>
        <p:spPr>
          <a:xfrm>
            <a:off x="4252680" y="6560908"/>
            <a:ext cx="7077769" cy="377481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72F355E-F116-0329-0198-F32F414C3D3C}"/>
              </a:ext>
            </a:extLst>
          </p:cNvPr>
          <p:cNvSpPr txBox="1"/>
          <p:nvPr/>
        </p:nvSpPr>
        <p:spPr>
          <a:xfrm>
            <a:off x="180000" y="2801744"/>
            <a:ext cx="3117600" cy="1254511"/>
          </a:xfrm>
          <a:prstGeom prst="rect">
            <a:avLst/>
          </a:prstGeom>
          <a:noFill/>
        </p:spPr>
        <p:txBody>
          <a:bodyPr wrap="square" rtlCol="0" anchor="ctr">
            <a:spAutoFit/>
          </a:bodyPr>
          <a:lstStyle/>
          <a:p>
            <a:pPr>
              <a:lnSpc>
                <a:spcPct val="150000"/>
              </a:lnSpc>
            </a:pPr>
            <a:r>
              <a:rPr lang="en-GB" sz="2000" b="1" dirty="0">
                <a:solidFill>
                  <a:schemeClr val="bg1"/>
                </a:solidFill>
              </a:rPr>
              <a:t>Readme</a:t>
            </a:r>
          </a:p>
          <a:p>
            <a:pPr marL="285750" indent="-285750">
              <a:lnSpc>
                <a:spcPct val="150000"/>
              </a:lnSpc>
              <a:buFont typeface="Arial" panose="020B0604020202020204" pitchFamily="34" charset="0"/>
              <a:buChar char="•"/>
            </a:pPr>
            <a:r>
              <a:rPr lang="en-GB" sz="1600" dirty="0">
                <a:solidFill>
                  <a:srgbClr val="05A14A"/>
                </a:solidFill>
              </a:rPr>
              <a:t>Brief introduction of the package and the application</a:t>
            </a:r>
            <a:endParaRPr lang="en-CN" sz="1600" dirty="0">
              <a:solidFill>
                <a:srgbClr val="05A14A"/>
              </a:solidFill>
            </a:endParaRPr>
          </a:p>
        </p:txBody>
      </p:sp>
    </p:spTree>
    <p:extLst>
      <p:ext uri="{BB962C8B-B14F-4D97-AF65-F5344CB8AC3E}">
        <p14:creationId xmlns:p14="http://schemas.microsoft.com/office/powerpoint/2010/main" val="59458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789</TotalTime>
  <Words>445</Words>
  <Application>Microsoft Macintosh PowerPoint</Application>
  <PresentationFormat>Widescreen</PresentationFormat>
  <Paragraphs>105</Paragraphs>
  <Slides>22</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ALGORITHMS </vt:lpstr>
      <vt:lpstr>PowerPoint Presentation</vt:lpstr>
      <vt:lpstr>R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vt:lpstr>
      <vt:lpstr>PowerPoint Presentation</vt:lpstr>
      <vt:lpstr>PowerPoint Presentation</vt:lpstr>
      <vt:lpstr>PowerPoint Presentation</vt:lpstr>
      <vt:lpstr>PowerPoint Presentation</vt:lpstr>
      <vt:lpstr>LIMITATION &amp;  FUTURE ENHANCEMENT</vt:lpstr>
      <vt:lpstr>THANKS FOR YOUR ATTENTIONS!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Jiaming Huang</dc:creator>
  <cp:lastModifiedBy>Jiaming Huang</cp:lastModifiedBy>
  <cp:revision>174</cp:revision>
  <dcterms:created xsi:type="dcterms:W3CDTF">2022-12-15T09:22:31Z</dcterms:created>
  <dcterms:modified xsi:type="dcterms:W3CDTF">2022-12-19T18:55:29Z</dcterms:modified>
</cp:coreProperties>
</file>